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9753600" cy="7315200"/>
  <p:notesSz cx="9753600" cy="73152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4" d="100"/>
          <a:sy n="84" d="100"/>
        </p:scale>
        <p:origin x="1243" y="4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731520" y="2267712"/>
            <a:ext cx="8290560" cy="153619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900" b="1" i="0">
                <a:solidFill>
                  <a:schemeClr val="bg1"/>
                </a:solidFill>
                <a:latin typeface="Cambria"/>
                <a:cs typeface="Cambria"/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463040" y="4096512"/>
            <a:ext cx="6827520" cy="18288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1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791200" y="6386881"/>
            <a:ext cx="2243328" cy="36576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900" b="1" i="0">
                <a:solidFill>
                  <a:schemeClr val="bg1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1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791200" y="6386881"/>
            <a:ext cx="2243328" cy="36576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900" b="1" i="0">
                <a:solidFill>
                  <a:schemeClr val="bg1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87680" y="1682496"/>
            <a:ext cx="4242816" cy="48280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023104" y="1682496"/>
            <a:ext cx="4242816" cy="48280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>
          <a:xfrm>
            <a:off x="5791200" y="6386881"/>
            <a:ext cx="2243328" cy="36576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753599" cy="73151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900" b="1" i="0">
                <a:solidFill>
                  <a:schemeClr val="bg1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>
          <a:xfrm>
            <a:off x="5791200" y="6386881"/>
            <a:ext cx="2243328" cy="36576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  <p:sp>
        <p:nvSpPr>
          <p:cNvPr id="6" name="Rectangle 5"/>
          <p:cNvSpPr/>
          <p:nvPr userDrawn="1"/>
        </p:nvSpPr>
        <p:spPr>
          <a:xfrm rot="20451269">
            <a:off x="889170" y="3149769"/>
            <a:ext cx="7975260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dirty="0" smtClean="0">
                <a:solidFill>
                  <a:schemeClr val="bg1">
                    <a:lumMod val="65000"/>
                  </a:schemeClr>
                </a:solidFill>
                <a:latin typeface="Arial Black" panose="020B0A04020102020204" pitchFamily="34" charset="0"/>
                <a:cs typeface="Times New Roman" panose="02020603050405020304" pitchFamily="18" charset="0"/>
              </a:rPr>
              <a:t>shreerecvidyam@4</a:t>
            </a:r>
            <a:endParaRPr lang="en-IN" sz="6000" dirty="0">
              <a:solidFill>
                <a:schemeClr val="bg1">
                  <a:lumMod val="65000"/>
                </a:schemeClr>
              </a:solidFill>
              <a:latin typeface="Arial Black" panose="020B0A04020102020204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753599" cy="7315199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541012" y="1805259"/>
            <a:ext cx="8672195" cy="1848485"/>
          </a:xfrm>
          <a:custGeom>
            <a:avLst/>
            <a:gdLst/>
            <a:ahLst/>
            <a:cxnLst/>
            <a:rect l="l" t="t" r="r" b="b"/>
            <a:pathLst>
              <a:path w="8672195" h="1848485">
                <a:moveTo>
                  <a:pt x="8379546" y="1848313"/>
                </a:moveTo>
                <a:lnTo>
                  <a:pt x="292028" y="1848313"/>
                </a:lnTo>
                <a:lnTo>
                  <a:pt x="288934" y="1848068"/>
                </a:lnTo>
                <a:lnTo>
                  <a:pt x="236784" y="1835507"/>
                </a:lnTo>
                <a:lnTo>
                  <a:pt x="187370" y="1815039"/>
                </a:lnTo>
                <a:lnTo>
                  <a:pt x="141612" y="1787045"/>
                </a:lnTo>
                <a:lnTo>
                  <a:pt x="100433" y="1751906"/>
                </a:lnTo>
                <a:lnTo>
                  <a:pt x="65294" y="1710727"/>
                </a:lnTo>
                <a:lnTo>
                  <a:pt x="37300" y="1664969"/>
                </a:lnTo>
                <a:lnTo>
                  <a:pt x="16832" y="1615555"/>
                </a:lnTo>
                <a:lnTo>
                  <a:pt x="4271" y="1563404"/>
                </a:lnTo>
                <a:lnTo>
                  <a:pt x="0" y="1509439"/>
                </a:lnTo>
                <a:lnTo>
                  <a:pt x="0" y="342899"/>
                </a:lnTo>
                <a:lnTo>
                  <a:pt x="4271" y="288934"/>
                </a:lnTo>
                <a:lnTo>
                  <a:pt x="16832" y="236784"/>
                </a:lnTo>
                <a:lnTo>
                  <a:pt x="37300" y="187370"/>
                </a:lnTo>
                <a:lnTo>
                  <a:pt x="65294" y="141612"/>
                </a:lnTo>
                <a:lnTo>
                  <a:pt x="100433" y="100433"/>
                </a:lnTo>
                <a:lnTo>
                  <a:pt x="141612" y="65294"/>
                </a:lnTo>
                <a:lnTo>
                  <a:pt x="187370" y="37300"/>
                </a:lnTo>
                <a:lnTo>
                  <a:pt x="236784" y="16832"/>
                </a:lnTo>
                <a:lnTo>
                  <a:pt x="288934" y="4271"/>
                </a:lnTo>
                <a:lnTo>
                  <a:pt x="342900" y="0"/>
                </a:lnTo>
                <a:lnTo>
                  <a:pt x="8328674" y="0"/>
                </a:lnTo>
                <a:lnTo>
                  <a:pt x="8382640" y="4271"/>
                </a:lnTo>
                <a:lnTo>
                  <a:pt x="8434790" y="16832"/>
                </a:lnTo>
                <a:lnTo>
                  <a:pt x="8484204" y="37300"/>
                </a:lnTo>
                <a:lnTo>
                  <a:pt x="8529962" y="65294"/>
                </a:lnTo>
                <a:lnTo>
                  <a:pt x="8571141" y="100433"/>
                </a:lnTo>
                <a:lnTo>
                  <a:pt x="8606280" y="141612"/>
                </a:lnTo>
                <a:lnTo>
                  <a:pt x="8634274" y="187370"/>
                </a:lnTo>
                <a:lnTo>
                  <a:pt x="8654743" y="236784"/>
                </a:lnTo>
                <a:lnTo>
                  <a:pt x="8667303" y="288934"/>
                </a:lnTo>
                <a:lnTo>
                  <a:pt x="8671575" y="342899"/>
                </a:lnTo>
                <a:lnTo>
                  <a:pt x="8671575" y="1509439"/>
                </a:lnTo>
                <a:lnTo>
                  <a:pt x="8667303" y="1563404"/>
                </a:lnTo>
                <a:lnTo>
                  <a:pt x="8654743" y="1615555"/>
                </a:lnTo>
                <a:lnTo>
                  <a:pt x="8634274" y="1664969"/>
                </a:lnTo>
                <a:lnTo>
                  <a:pt x="8606280" y="1710727"/>
                </a:lnTo>
                <a:lnTo>
                  <a:pt x="8571141" y="1751906"/>
                </a:lnTo>
                <a:lnTo>
                  <a:pt x="8529962" y="1787045"/>
                </a:lnTo>
                <a:lnTo>
                  <a:pt x="8484204" y="1815039"/>
                </a:lnTo>
                <a:lnTo>
                  <a:pt x="8434790" y="1835507"/>
                </a:lnTo>
                <a:lnTo>
                  <a:pt x="8382640" y="1848068"/>
                </a:lnTo>
                <a:lnTo>
                  <a:pt x="8379546" y="1848313"/>
                </a:lnTo>
                <a:close/>
              </a:path>
            </a:pathLst>
          </a:custGeom>
          <a:solidFill>
            <a:srgbClr val="1B4879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8" name="bg object 1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379337" y="0"/>
            <a:ext cx="2990849" cy="2254654"/>
          </a:xfrm>
          <a:prstGeom prst="rect">
            <a:avLst/>
          </a:prstGeom>
        </p:spPr>
      </p:pic>
      <p:pic>
        <p:nvPicPr>
          <p:cNvPr id="19" name="bg object 1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86784" y="1961651"/>
            <a:ext cx="8726423" cy="1880615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>
          <a:xfrm>
            <a:off x="5791200" y="6386881"/>
            <a:ext cx="2243328" cy="36576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2573" y="37474"/>
            <a:ext cx="8644834" cy="102592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900" b="1" i="0">
                <a:solidFill>
                  <a:schemeClr val="bg1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04906" y="1644765"/>
            <a:ext cx="9199245" cy="44831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1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 dirty="0"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316224" y="6803136"/>
            <a:ext cx="3121152" cy="3657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87680" y="6803136"/>
            <a:ext cx="2243328" cy="3657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11/2/2024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 rot="20132364">
            <a:off x="889170" y="3149769"/>
            <a:ext cx="7975260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dirty="0" smtClean="0">
                <a:solidFill>
                  <a:schemeClr val="bg1">
                    <a:lumMod val="65000"/>
                  </a:schemeClr>
                </a:solidFill>
                <a:latin typeface="Arial Black" panose="020B0A04020102020204" pitchFamily="34" charset="0"/>
                <a:cs typeface="Times New Roman" panose="02020603050405020304" pitchFamily="18" charset="0"/>
              </a:rPr>
              <a:t>shreerecvidyam@4</a:t>
            </a:r>
            <a:endParaRPr lang="en-IN" sz="6000" dirty="0">
              <a:solidFill>
                <a:schemeClr val="bg1">
                  <a:lumMod val="65000"/>
                </a:schemeClr>
              </a:solidFill>
              <a:latin typeface="Arial Black" panose="020B0A040201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6773297" y="6662850"/>
            <a:ext cx="298030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Private</a:t>
            </a:r>
            <a:r>
              <a:rPr lang="en-US" sz="1800" b="1" baseline="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idea implementation</a:t>
            </a:r>
          </a:p>
          <a:p>
            <a:r>
              <a:rPr lang="en-US" sz="1800" b="1" baseline="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shreerecvidyam@4</a:t>
            </a:r>
            <a:endParaRPr lang="en-IN" sz="18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990600" y="4114800"/>
            <a:ext cx="8001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 ELECTRONICS AND COMMUNICATION ENGINEEIRNG</a:t>
            </a:r>
            <a:endParaRPr lang="en-IN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705600" y="6553200"/>
            <a:ext cx="298030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Private idea implementation</a:t>
            </a:r>
          </a:p>
          <a:p>
            <a:r>
              <a:rPr lang="en-US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shreerecvidyam@4</a:t>
            </a:r>
            <a:endParaRPr lang="en-IN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753599" cy="7315199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2563" y="0"/>
            <a:ext cx="9748520" cy="4853305"/>
            <a:chOff x="2563" y="0"/>
            <a:chExt cx="9748520" cy="4853305"/>
          </a:xfrm>
        </p:grpSpPr>
        <p:sp>
          <p:nvSpPr>
            <p:cNvPr id="4" name="object 4"/>
            <p:cNvSpPr/>
            <p:nvPr/>
          </p:nvSpPr>
          <p:spPr>
            <a:xfrm>
              <a:off x="2564" y="0"/>
              <a:ext cx="9748520" cy="2030095"/>
            </a:xfrm>
            <a:custGeom>
              <a:avLst/>
              <a:gdLst/>
              <a:ahLst/>
              <a:cxnLst/>
              <a:rect l="l" t="t" r="r" b="b"/>
              <a:pathLst>
                <a:path w="9748520" h="2030095">
                  <a:moveTo>
                    <a:pt x="0" y="261712"/>
                  </a:moveTo>
                  <a:lnTo>
                    <a:pt x="5012108" y="261712"/>
                  </a:lnTo>
                  <a:lnTo>
                    <a:pt x="4903377" y="262398"/>
                  </a:lnTo>
                  <a:lnTo>
                    <a:pt x="4741045" y="265986"/>
                  </a:lnTo>
                  <a:lnTo>
                    <a:pt x="4579669" y="272613"/>
                  </a:lnTo>
                  <a:lnTo>
                    <a:pt x="4419292" y="282245"/>
                  </a:lnTo>
                  <a:lnTo>
                    <a:pt x="4259955" y="294847"/>
                  </a:lnTo>
                  <a:lnTo>
                    <a:pt x="4101701" y="310384"/>
                  </a:lnTo>
                  <a:lnTo>
                    <a:pt x="3944574" y="328823"/>
                  </a:lnTo>
                  <a:lnTo>
                    <a:pt x="3788616" y="350129"/>
                  </a:lnTo>
                  <a:lnTo>
                    <a:pt x="3633869" y="374267"/>
                  </a:lnTo>
                  <a:lnTo>
                    <a:pt x="3480376" y="401202"/>
                  </a:lnTo>
                  <a:lnTo>
                    <a:pt x="3328179" y="430901"/>
                  </a:lnTo>
                  <a:lnTo>
                    <a:pt x="3177249" y="463345"/>
                  </a:lnTo>
                  <a:lnTo>
                    <a:pt x="3077515" y="486445"/>
                  </a:lnTo>
                  <a:lnTo>
                    <a:pt x="2978335" y="510749"/>
                  </a:lnTo>
                  <a:lnTo>
                    <a:pt x="2879795" y="536231"/>
                  </a:lnTo>
                  <a:lnTo>
                    <a:pt x="2781907" y="562879"/>
                  </a:lnTo>
                  <a:lnTo>
                    <a:pt x="2684683" y="590683"/>
                  </a:lnTo>
                  <a:lnTo>
                    <a:pt x="2588136" y="619634"/>
                  </a:lnTo>
                  <a:lnTo>
                    <a:pt x="2492280" y="649721"/>
                  </a:lnTo>
                  <a:lnTo>
                    <a:pt x="2397126" y="680934"/>
                  </a:lnTo>
                  <a:lnTo>
                    <a:pt x="2302687" y="713263"/>
                  </a:lnTo>
                  <a:lnTo>
                    <a:pt x="2208975" y="746697"/>
                  </a:lnTo>
                  <a:lnTo>
                    <a:pt x="2116005" y="781226"/>
                  </a:lnTo>
                  <a:lnTo>
                    <a:pt x="2023787" y="816840"/>
                  </a:lnTo>
                  <a:lnTo>
                    <a:pt x="1932335" y="853529"/>
                  </a:lnTo>
                  <a:lnTo>
                    <a:pt x="1841661" y="891283"/>
                  </a:lnTo>
                  <a:lnTo>
                    <a:pt x="1751778" y="930091"/>
                  </a:lnTo>
                  <a:lnTo>
                    <a:pt x="1707137" y="949887"/>
                  </a:lnTo>
                  <a:lnTo>
                    <a:pt x="1618464" y="990257"/>
                  </a:lnTo>
                  <a:lnTo>
                    <a:pt x="1530613" y="1031656"/>
                  </a:lnTo>
                  <a:lnTo>
                    <a:pt x="1443598" y="1074073"/>
                  </a:lnTo>
                  <a:lnTo>
                    <a:pt x="1357430" y="1117499"/>
                  </a:lnTo>
                  <a:lnTo>
                    <a:pt x="1272122" y="1161923"/>
                  </a:lnTo>
                  <a:lnTo>
                    <a:pt x="1187688" y="1207335"/>
                  </a:lnTo>
                  <a:lnTo>
                    <a:pt x="1104139" y="1253724"/>
                  </a:lnTo>
                  <a:lnTo>
                    <a:pt x="1021488" y="1301081"/>
                  </a:lnTo>
                  <a:lnTo>
                    <a:pt x="939748" y="1349395"/>
                  </a:lnTo>
                  <a:lnTo>
                    <a:pt x="858932" y="1398656"/>
                  </a:lnTo>
                  <a:lnTo>
                    <a:pt x="779052" y="1448854"/>
                  </a:lnTo>
                  <a:lnTo>
                    <a:pt x="700120" y="1499979"/>
                  </a:lnTo>
                  <a:lnTo>
                    <a:pt x="622150" y="1552019"/>
                  </a:lnTo>
                  <a:lnTo>
                    <a:pt x="583529" y="1578380"/>
                  </a:lnTo>
                  <a:lnTo>
                    <a:pt x="545153" y="1604966"/>
                  </a:lnTo>
                  <a:lnTo>
                    <a:pt x="507024" y="1631776"/>
                  </a:lnTo>
                  <a:lnTo>
                    <a:pt x="469143" y="1658809"/>
                  </a:lnTo>
                  <a:lnTo>
                    <a:pt x="431512" y="1686063"/>
                  </a:lnTo>
                  <a:lnTo>
                    <a:pt x="394133" y="1713538"/>
                  </a:lnTo>
                  <a:lnTo>
                    <a:pt x="357006" y="1741231"/>
                  </a:lnTo>
                  <a:lnTo>
                    <a:pt x="320134" y="1769141"/>
                  </a:lnTo>
                  <a:lnTo>
                    <a:pt x="283518" y="1797268"/>
                  </a:lnTo>
                  <a:lnTo>
                    <a:pt x="247160" y="1825611"/>
                  </a:lnTo>
                  <a:lnTo>
                    <a:pt x="211061" y="1854166"/>
                  </a:lnTo>
                  <a:lnTo>
                    <a:pt x="175222" y="1882935"/>
                  </a:lnTo>
                  <a:lnTo>
                    <a:pt x="139647" y="1911914"/>
                  </a:lnTo>
                  <a:lnTo>
                    <a:pt x="104335" y="1941104"/>
                  </a:lnTo>
                  <a:lnTo>
                    <a:pt x="69289" y="1970502"/>
                  </a:lnTo>
                  <a:lnTo>
                    <a:pt x="34510" y="2000107"/>
                  </a:lnTo>
                  <a:lnTo>
                    <a:pt x="0" y="2029919"/>
                  </a:lnTo>
                  <a:lnTo>
                    <a:pt x="0" y="261712"/>
                  </a:lnTo>
                  <a:close/>
                </a:path>
                <a:path w="9748520" h="2030095">
                  <a:moveTo>
                    <a:pt x="0" y="0"/>
                  </a:moveTo>
                  <a:lnTo>
                    <a:pt x="9748470" y="0"/>
                  </a:lnTo>
                  <a:lnTo>
                    <a:pt x="9748470" y="1353998"/>
                  </a:lnTo>
                  <a:lnTo>
                    <a:pt x="9661906" y="1308504"/>
                  </a:lnTo>
                  <a:lnTo>
                    <a:pt x="9574456" y="1264051"/>
                  </a:lnTo>
                  <a:lnTo>
                    <a:pt x="9486132" y="1220653"/>
                  </a:lnTo>
                  <a:lnTo>
                    <a:pt x="9396950" y="1178322"/>
                  </a:lnTo>
                  <a:lnTo>
                    <a:pt x="9306924" y="1137070"/>
                  </a:lnTo>
                  <a:lnTo>
                    <a:pt x="9216066" y="1096911"/>
                  </a:lnTo>
                  <a:lnTo>
                    <a:pt x="9124392" y="1057856"/>
                  </a:lnTo>
                  <a:lnTo>
                    <a:pt x="9031916" y="1019918"/>
                  </a:lnTo>
                  <a:lnTo>
                    <a:pt x="8938651" y="983110"/>
                  </a:lnTo>
                  <a:lnTo>
                    <a:pt x="8844611" y="947443"/>
                  </a:lnTo>
                  <a:lnTo>
                    <a:pt x="8749811" y="912931"/>
                  </a:lnTo>
                  <a:lnTo>
                    <a:pt x="8654265" y="879586"/>
                  </a:lnTo>
                  <a:lnTo>
                    <a:pt x="8557986" y="847420"/>
                  </a:lnTo>
                  <a:lnTo>
                    <a:pt x="8460989" y="816446"/>
                  </a:lnTo>
                  <a:lnTo>
                    <a:pt x="8363288" y="786677"/>
                  </a:lnTo>
                  <a:lnTo>
                    <a:pt x="8264896" y="758124"/>
                  </a:lnTo>
                  <a:lnTo>
                    <a:pt x="8165828" y="730801"/>
                  </a:lnTo>
                  <a:lnTo>
                    <a:pt x="8066098" y="704719"/>
                  </a:lnTo>
                  <a:lnTo>
                    <a:pt x="7965720" y="679892"/>
                  </a:lnTo>
                  <a:lnTo>
                    <a:pt x="7864708" y="656331"/>
                  </a:lnTo>
                  <a:lnTo>
                    <a:pt x="7763076" y="634050"/>
                  </a:lnTo>
                  <a:lnTo>
                    <a:pt x="7660838" y="613060"/>
                  </a:lnTo>
                  <a:lnTo>
                    <a:pt x="7558007" y="593375"/>
                  </a:lnTo>
                  <a:lnTo>
                    <a:pt x="7454599" y="575006"/>
                  </a:lnTo>
                  <a:lnTo>
                    <a:pt x="7350627" y="557967"/>
                  </a:lnTo>
                  <a:lnTo>
                    <a:pt x="7246105" y="542269"/>
                  </a:lnTo>
                  <a:lnTo>
                    <a:pt x="7141047" y="527925"/>
                  </a:lnTo>
                  <a:lnTo>
                    <a:pt x="7088322" y="521265"/>
                  </a:lnTo>
                  <a:lnTo>
                    <a:pt x="6944023" y="485691"/>
                  </a:lnTo>
                  <a:lnTo>
                    <a:pt x="6846996" y="463328"/>
                  </a:lnTo>
                  <a:lnTo>
                    <a:pt x="6700542" y="431908"/>
                  </a:lnTo>
                  <a:lnTo>
                    <a:pt x="6552724" y="403006"/>
                  </a:lnTo>
                  <a:lnTo>
                    <a:pt x="6403657" y="376674"/>
                  </a:lnTo>
                  <a:lnTo>
                    <a:pt x="6253379" y="352953"/>
                  </a:lnTo>
                  <a:lnTo>
                    <a:pt x="6101927" y="331880"/>
                  </a:lnTo>
                  <a:lnTo>
                    <a:pt x="5949339" y="313493"/>
                  </a:lnTo>
                  <a:lnTo>
                    <a:pt x="5795655" y="297830"/>
                  </a:lnTo>
                  <a:lnTo>
                    <a:pt x="5640911" y="284929"/>
                  </a:lnTo>
                  <a:lnTo>
                    <a:pt x="5485146" y="274829"/>
                  </a:lnTo>
                  <a:lnTo>
                    <a:pt x="5328399" y="267567"/>
                  </a:lnTo>
                  <a:lnTo>
                    <a:pt x="5170707" y="263182"/>
                  </a:lnTo>
                  <a:lnTo>
                    <a:pt x="0" y="2617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563" y="245490"/>
              <a:ext cx="7088505" cy="3412490"/>
            </a:xfrm>
            <a:custGeom>
              <a:avLst/>
              <a:gdLst/>
              <a:ahLst/>
              <a:cxnLst/>
              <a:rect l="l" t="t" r="r" b="b"/>
              <a:pathLst>
                <a:path w="7088505" h="3412490">
                  <a:moveTo>
                    <a:pt x="5012108" y="0"/>
                  </a:moveTo>
                  <a:lnTo>
                    <a:pt x="5065073" y="163"/>
                  </a:lnTo>
                  <a:lnTo>
                    <a:pt x="5117940" y="654"/>
                  </a:lnTo>
                  <a:lnTo>
                    <a:pt x="5170707" y="1470"/>
                  </a:lnTo>
                  <a:lnTo>
                    <a:pt x="5223374" y="2609"/>
                  </a:lnTo>
                  <a:lnTo>
                    <a:pt x="5275938" y="4071"/>
                  </a:lnTo>
                  <a:lnTo>
                    <a:pt x="5328399" y="5855"/>
                  </a:lnTo>
                  <a:lnTo>
                    <a:pt x="5380755" y="7957"/>
                  </a:lnTo>
                  <a:lnTo>
                    <a:pt x="5433005" y="10378"/>
                  </a:lnTo>
                  <a:lnTo>
                    <a:pt x="5485146" y="13116"/>
                  </a:lnTo>
                  <a:lnTo>
                    <a:pt x="5537179" y="16170"/>
                  </a:lnTo>
                  <a:lnTo>
                    <a:pt x="5589101" y="19537"/>
                  </a:lnTo>
                  <a:lnTo>
                    <a:pt x="5640911" y="23217"/>
                  </a:lnTo>
                  <a:lnTo>
                    <a:pt x="5692608" y="27208"/>
                  </a:lnTo>
                  <a:lnTo>
                    <a:pt x="5744189" y="31508"/>
                  </a:lnTo>
                  <a:lnTo>
                    <a:pt x="5795655" y="36117"/>
                  </a:lnTo>
                  <a:lnTo>
                    <a:pt x="5847002" y="41033"/>
                  </a:lnTo>
                  <a:lnTo>
                    <a:pt x="5898231" y="46255"/>
                  </a:lnTo>
                  <a:lnTo>
                    <a:pt x="5949339" y="51780"/>
                  </a:lnTo>
                  <a:lnTo>
                    <a:pt x="6000326" y="57609"/>
                  </a:lnTo>
                  <a:lnTo>
                    <a:pt x="6051188" y="63738"/>
                  </a:lnTo>
                  <a:lnTo>
                    <a:pt x="6101927" y="70168"/>
                  </a:lnTo>
                  <a:lnTo>
                    <a:pt x="6152539" y="76896"/>
                  </a:lnTo>
                  <a:lnTo>
                    <a:pt x="6203023" y="83920"/>
                  </a:lnTo>
                  <a:lnTo>
                    <a:pt x="6253379" y="91241"/>
                  </a:lnTo>
                  <a:lnTo>
                    <a:pt x="6303604" y="98856"/>
                  </a:lnTo>
                  <a:lnTo>
                    <a:pt x="6353697" y="106763"/>
                  </a:lnTo>
                  <a:lnTo>
                    <a:pt x="6403657" y="114962"/>
                  </a:lnTo>
                  <a:lnTo>
                    <a:pt x="6453483" y="123451"/>
                  </a:lnTo>
                  <a:lnTo>
                    <a:pt x="6503172" y="132229"/>
                  </a:lnTo>
                  <a:lnTo>
                    <a:pt x="6552724" y="141293"/>
                  </a:lnTo>
                  <a:lnTo>
                    <a:pt x="6602138" y="150644"/>
                  </a:lnTo>
                  <a:lnTo>
                    <a:pt x="6651411" y="160278"/>
                  </a:lnTo>
                  <a:lnTo>
                    <a:pt x="6700542" y="170196"/>
                  </a:lnTo>
                  <a:lnTo>
                    <a:pt x="6749530" y="180395"/>
                  </a:lnTo>
                  <a:lnTo>
                    <a:pt x="6798374" y="190875"/>
                  </a:lnTo>
                  <a:lnTo>
                    <a:pt x="6847071" y="201632"/>
                  </a:lnTo>
                  <a:lnTo>
                    <a:pt x="6895622" y="212668"/>
                  </a:lnTo>
                  <a:lnTo>
                    <a:pt x="6944023" y="223979"/>
                  </a:lnTo>
                  <a:lnTo>
                    <a:pt x="6992275" y="235564"/>
                  </a:lnTo>
                  <a:lnTo>
                    <a:pt x="7040375" y="247423"/>
                  </a:lnTo>
                  <a:lnTo>
                    <a:pt x="7088322" y="259553"/>
                  </a:lnTo>
                  <a:lnTo>
                    <a:pt x="7039581" y="253226"/>
                  </a:lnTo>
                  <a:lnTo>
                    <a:pt x="6990686" y="247224"/>
                  </a:lnTo>
                  <a:lnTo>
                    <a:pt x="6941645" y="241546"/>
                  </a:lnTo>
                  <a:lnTo>
                    <a:pt x="6892466" y="236193"/>
                  </a:lnTo>
                  <a:lnTo>
                    <a:pt x="6843157" y="231164"/>
                  </a:lnTo>
                  <a:lnTo>
                    <a:pt x="6793727" y="226460"/>
                  </a:lnTo>
                  <a:lnTo>
                    <a:pt x="6744183" y="222080"/>
                  </a:lnTo>
                  <a:lnTo>
                    <a:pt x="6694533" y="218024"/>
                  </a:lnTo>
                  <a:lnTo>
                    <a:pt x="6644787" y="214293"/>
                  </a:lnTo>
                  <a:lnTo>
                    <a:pt x="6594951" y="210887"/>
                  </a:lnTo>
                  <a:lnTo>
                    <a:pt x="6545034" y="207804"/>
                  </a:lnTo>
                  <a:lnTo>
                    <a:pt x="6495044" y="205047"/>
                  </a:lnTo>
                  <a:lnTo>
                    <a:pt x="6444989" y="202613"/>
                  </a:lnTo>
                  <a:lnTo>
                    <a:pt x="6394877" y="200504"/>
                  </a:lnTo>
                  <a:lnTo>
                    <a:pt x="6344717" y="198720"/>
                  </a:lnTo>
                  <a:lnTo>
                    <a:pt x="6294516" y="197260"/>
                  </a:lnTo>
                  <a:lnTo>
                    <a:pt x="6244283" y="196124"/>
                  </a:lnTo>
                  <a:lnTo>
                    <a:pt x="6194025" y="195313"/>
                  </a:lnTo>
                  <a:lnTo>
                    <a:pt x="6143751" y="194827"/>
                  </a:lnTo>
                  <a:lnTo>
                    <a:pt x="6093470" y="194664"/>
                  </a:lnTo>
                  <a:lnTo>
                    <a:pt x="6039089" y="194843"/>
                  </a:lnTo>
                  <a:lnTo>
                    <a:pt x="5984811" y="195376"/>
                  </a:lnTo>
                  <a:lnTo>
                    <a:pt x="5930638" y="196263"/>
                  </a:lnTo>
                  <a:lnTo>
                    <a:pt x="5876570" y="197503"/>
                  </a:lnTo>
                  <a:lnTo>
                    <a:pt x="5822609" y="199094"/>
                  </a:lnTo>
                  <a:lnTo>
                    <a:pt x="5768757" y="201034"/>
                  </a:lnTo>
                  <a:lnTo>
                    <a:pt x="5715016" y="203324"/>
                  </a:lnTo>
                  <a:lnTo>
                    <a:pt x="5661387" y="205960"/>
                  </a:lnTo>
                  <a:lnTo>
                    <a:pt x="5607872" y="208943"/>
                  </a:lnTo>
                  <a:lnTo>
                    <a:pt x="5554473" y="212269"/>
                  </a:lnTo>
                  <a:lnTo>
                    <a:pt x="5501190" y="215939"/>
                  </a:lnTo>
                  <a:lnTo>
                    <a:pt x="5448027" y="219951"/>
                  </a:lnTo>
                  <a:lnTo>
                    <a:pt x="5394983" y="224303"/>
                  </a:lnTo>
                  <a:lnTo>
                    <a:pt x="5342062" y="228995"/>
                  </a:lnTo>
                  <a:lnTo>
                    <a:pt x="5289264" y="234024"/>
                  </a:lnTo>
                  <a:lnTo>
                    <a:pt x="5236592" y="239389"/>
                  </a:lnTo>
                  <a:lnTo>
                    <a:pt x="5184046" y="245090"/>
                  </a:lnTo>
                  <a:lnTo>
                    <a:pt x="5131629" y="251124"/>
                  </a:lnTo>
                  <a:lnTo>
                    <a:pt x="5079342" y="257491"/>
                  </a:lnTo>
                  <a:lnTo>
                    <a:pt x="5027187" y="264188"/>
                  </a:lnTo>
                  <a:lnTo>
                    <a:pt x="4975165" y="271216"/>
                  </a:lnTo>
                  <a:lnTo>
                    <a:pt x="4923278" y="278572"/>
                  </a:lnTo>
                  <a:lnTo>
                    <a:pt x="4871528" y="286254"/>
                  </a:lnTo>
                  <a:lnTo>
                    <a:pt x="4819916" y="294263"/>
                  </a:lnTo>
                  <a:lnTo>
                    <a:pt x="4768444" y="302596"/>
                  </a:lnTo>
                  <a:lnTo>
                    <a:pt x="4717113" y="311252"/>
                  </a:lnTo>
                  <a:lnTo>
                    <a:pt x="4665926" y="320229"/>
                  </a:lnTo>
                  <a:lnTo>
                    <a:pt x="4614883" y="329527"/>
                  </a:lnTo>
                  <a:lnTo>
                    <a:pt x="4563987" y="339143"/>
                  </a:lnTo>
                  <a:lnTo>
                    <a:pt x="4513239" y="349078"/>
                  </a:lnTo>
                  <a:lnTo>
                    <a:pt x="4462640" y="359328"/>
                  </a:lnTo>
                  <a:lnTo>
                    <a:pt x="4412193" y="369894"/>
                  </a:lnTo>
                  <a:lnTo>
                    <a:pt x="4361899" y="380773"/>
                  </a:lnTo>
                  <a:lnTo>
                    <a:pt x="4311759" y="391964"/>
                  </a:lnTo>
                  <a:lnTo>
                    <a:pt x="4261775" y="403466"/>
                  </a:lnTo>
                  <a:lnTo>
                    <a:pt x="4211950" y="415278"/>
                  </a:lnTo>
                  <a:lnTo>
                    <a:pt x="4162283" y="427398"/>
                  </a:lnTo>
                  <a:lnTo>
                    <a:pt x="4112778" y="439825"/>
                  </a:lnTo>
                  <a:lnTo>
                    <a:pt x="4063435" y="452557"/>
                  </a:lnTo>
                  <a:lnTo>
                    <a:pt x="4014257" y="465594"/>
                  </a:lnTo>
                  <a:lnTo>
                    <a:pt x="3965245" y="478933"/>
                  </a:lnTo>
                  <a:lnTo>
                    <a:pt x="3916400" y="492574"/>
                  </a:lnTo>
                  <a:lnTo>
                    <a:pt x="3867725" y="506515"/>
                  </a:lnTo>
                  <a:lnTo>
                    <a:pt x="3819220" y="520755"/>
                  </a:lnTo>
                  <a:lnTo>
                    <a:pt x="3770888" y="535292"/>
                  </a:lnTo>
                  <a:lnTo>
                    <a:pt x="3722729" y="550125"/>
                  </a:lnTo>
                  <a:lnTo>
                    <a:pt x="3674747" y="565253"/>
                  </a:lnTo>
                  <a:lnTo>
                    <a:pt x="3626942" y="580675"/>
                  </a:lnTo>
                  <a:lnTo>
                    <a:pt x="3579316" y="596388"/>
                  </a:lnTo>
                  <a:lnTo>
                    <a:pt x="3531870" y="612393"/>
                  </a:lnTo>
                  <a:lnTo>
                    <a:pt x="3484607" y="628686"/>
                  </a:lnTo>
                  <a:lnTo>
                    <a:pt x="3437527" y="645268"/>
                  </a:lnTo>
                  <a:lnTo>
                    <a:pt x="3390633" y="662137"/>
                  </a:lnTo>
                  <a:lnTo>
                    <a:pt x="3343926" y="679291"/>
                  </a:lnTo>
                  <a:lnTo>
                    <a:pt x="3297408" y="696728"/>
                  </a:lnTo>
                  <a:lnTo>
                    <a:pt x="3251080" y="714449"/>
                  </a:lnTo>
                  <a:lnTo>
                    <a:pt x="3204944" y="732451"/>
                  </a:lnTo>
                  <a:lnTo>
                    <a:pt x="3159002" y="750733"/>
                  </a:lnTo>
                  <a:lnTo>
                    <a:pt x="3113255" y="769293"/>
                  </a:lnTo>
                  <a:lnTo>
                    <a:pt x="3067705" y="788131"/>
                  </a:lnTo>
                  <a:lnTo>
                    <a:pt x="3022354" y="807245"/>
                  </a:lnTo>
                  <a:lnTo>
                    <a:pt x="2977202" y="826633"/>
                  </a:lnTo>
                  <a:lnTo>
                    <a:pt x="2932252" y="846295"/>
                  </a:lnTo>
                  <a:lnTo>
                    <a:pt x="2887506" y="866228"/>
                  </a:lnTo>
                  <a:lnTo>
                    <a:pt x="2842965" y="886433"/>
                  </a:lnTo>
                  <a:lnTo>
                    <a:pt x="2798630" y="906906"/>
                  </a:lnTo>
                  <a:lnTo>
                    <a:pt x="2754504" y="927647"/>
                  </a:lnTo>
                  <a:lnTo>
                    <a:pt x="2710587" y="948655"/>
                  </a:lnTo>
                  <a:lnTo>
                    <a:pt x="2666882" y="969928"/>
                  </a:lnTo>
                  <a:lnTo>
                    <a:pt x="2623390" y="991465"/>
                  </a:lnTo>
                  <a:lnTo>
                    <a:pt x="2580113" y="1013264"/>
                  </a:lnTo>
                  <a:lnTo>
                    <a:pt x="2537053" y="1035325"/>
                  </a:lnTo>
                  <a:lnTo>
                    <a:pt x="2494210" y="1057645"/>
                  </a:lnTo>
                  <a:lnTo>
                    <a:pt x="2451587" y="1080224"/>
                  </a:lnTo>
                  <a:lnTo>
                    <a:pt x="2409186" y="1103060"/>
                  </a:lnTo>
                  <a:lnTo>
                    <a:pt x="2367007" y="1126152"/>
                  </a:lnTo>
                  <a:lnTo>
                    <a:pt x="2325053" y="1149499"/>
                  </a:lnTo>
                  <a:lnTo>
                    <a:pt x="2283325" y="1173098"/>
                  </a:lnTo>
                  <a:lnTo>
                    <a:pt x="2241825" y="1196949"/>
                  </a:lnTo>
                  <a:lnTo>
                    <a:pt x="2200554" y="1221051"/>
                  </a:lnTo>
                  <a:lnTo>
                    <a:pt x="2159514" y="1245402"/>
                  </a:lnTo>
                  <a:lnTo>
                    <a:pt x="2118707" y="1270000"/>
                  </a:lnTo>
                  <a:lnTo>
                    <a:pt x="2078135" y="1294845"/>
                  </a:lnTo>
                  <a:lnTo>
                    <a:pt x="2037798" y="1319935"/>
                  </a:lnTo>
                  <a:lnTo>
                    <a:pt x="1997699" y="1345268"/>
                  </a:lnTo>
                  <a:lnTo>
                    <a:pt x="1957839" y="1370844"/>
                  </a:lnTo>
                  <a:lnTo>
                    <a:pt x="1918220" y="1396661"/>
                  </a:lnTo>
                  <a:lnTo>
                    <a:pt x="1878843" y="1422718"/>
                  </a:lnTo>
                  <a:lnTo>
                    <a:pt x="1839710" y="1449013"/>
                  </a:lnTo>
                  <a:lnTo>
                    <a:pt x="1800823" y="1475545"/>
                  </a:lnTo>
                  <a:lnTo>
                    <a:pt x="1762184" y="1502313"/>
                  </a:lnTo>
                  <a:lnTo>
                    <a:pt x="1723793" y="1529315"/>
                  </a:lnTo>
                  <a:lnTo>
                    <a:pt x="1685653" y="1556549"/>
                  </a:lnTo>
                  <a:lnTo>
                    <a:pt x="1647766" y="1584016"/>
                  </a:lnTo>
                  <a:lnTo>
                    <a:pt x="1610132" y="1611713"/>
                  </a:lnTo>
                  <a:lnTo>
                    <a:pt x="1572753" y="1639638"/>
                  </a:lnTo>
                  <a:lnTo>
                    <a:pt x="1535632" y="1667792"/>
                  </a:lnTo>
                  <a:lnTo>
                    <a:pt x="1498769" y="1696171"/>
                  </a:lnTo>
                  <a:lnTo>
                    <a:pt x="1462167" y="1724776"/>
                  </a:lnTo>
                  <a:lnTo>
                    <a:pt x="1425827" y="1753604"/>
                  </a:lnTo>
                  <a:lnTo>
                    <a:pt x="1389750" y="1782654"/>
                  </a:lnTo>
                  <a:lnTo>
                    <a:pt x="1353939" y="1811925"/>
                  </a:lnTo>
                  <a:lnTo>
                    <a:pt x="1318395" y="1841415"/>
                  </a:lnTo>
                  <a:lnTo>
                    <a:pt x="1283119" y="1871124"/>
                  </a:lnTo>
                  <a:lnTo>
                    <a:pt x="1248113" y="1901050"/>
                  </a:lnTo>
                  <a:lnTo>
                    <a:pt x="1213379" y="1931191"/>
                  </a:lnTo>
                  <a:lnTo>
                    <a:pt x="1178918" y="1961546"/>
                  </a:lnTo>
                  <a:lnTo>
                    <a:pt x="1144732" y="1992114"/>
                  </a:lnTo>
                  <a:lnTo>
                    <a:pt x="1110823" y="2022894"/>
                  </a:lnTo>
                  <a:lnTo>
                    <a:pt x="1077193" y="2053883"/>
                  </a:lnTo>
                  <a:lnTo>
                    <a:pt x="1043842" y="2085082"/>
                  </a:lnTo>
                  <a:lnTo>
                    <a:pt x="1010773" y="2116487"/>
                  </a:lnTo>
                  <a:lnTo>
                    <a:pt x="977986" y="2148099"/>
                  </a:lnTo>
                  <a:lnTo>
                    <a:pt x="945485" y="2179916"/>
                  </a:lnTo>
                  <a:lnTo>
                    <a:pt x="913270" y="2211936"/>
                  </a:lnTo>
                  <a:lnTo>
                    <a:pt x="881343" y="2244158"/>
                  </a:lnTo>
                  <a:lnTo>
                    <a:pt x="849706" y="2276581"/>
                  </a:lnTo>
                  <a:lnTo>
                    <a:pt x="818360" y="2309203"/>
                  </a:lnTo>
                  <a:lnTo>
                    <a:pt x="787307" y="2342023"/>
                  </a:lnTo>
                  <a:lnTo>
                    <a:pt x="756548" y="2375040"/>
                  </a:lnTo>
                  <a:lnTo>
                    <a:pt x="726086" y="2408252"/>
                  </a:lnTo>
                  <a:lnTo>
                    <a:pt x="695922" y="2441658"/>
                  </a:lnTo>
                  <a:lnTo>
                    <a:pt x="666056" y="2475257"/>
                  </a:lnTo>
                  <a:lnTo>
                    <a:pt x="636492" y="2509047"/>
                  </a:lnTo>
                  <a:lnTo>
                    <a:pt x="607231" y="2543027"/>
                  </a:lnTo>
                  <a:lnTo>
                    <a:pt x="578274" y="2577196"/>
                  </a:lnTo>
                  <a:lnTo>
                    <a:pt x="549623" y="2611552"/>
                  </a:lnTo>
                  <a:lnTo>
                    <a:pt x="521280" y="2646094"/>
                  </a:lnTo>
                  <a:lnTo>
                    <a:pt x="493245" y="2680820"/>
                  </a:lnTo>
                  <a:lnTo>
                    <a:pt x="465522" y="2715730"/>
                  </a:lnTo>
                  <a:lnTo>
                    <a:pt x="438111" y="2750822"/>
                  </a:lnTo>
                  <a:lnTo>
                    <a:pt x="411014" y="2786094"/>
                  </a:lnTo>
                  <a:lnTo>
                    <a:pt x="384233" y="2821545"/>
                  </a:lnTo>
                  <a:lnTo>
                    <a:pt x="357769" y="2857175"/>
                  </a:lnTo>
                  <a:lnTo>
                    <a:pt x="331624" y="2892980"/>
                  </a:lnTo>
                  <a:lnTo>
                    <a:pt x="305800" y="2928961"/>
                  </a:lnTo>
                  <a:lnTo>
                    <a:pt x="280298" y="2965116"/>
                  </a:lnTo>
                  <a:lnTo>
                    <a:pt x="255120" y="3001443"/>
                  </a:lnTo>
                  <a:lnTo>
                    <a:pt x="230267" y="3037942"/>
                  </a:lnTo>
                  <a:lnTo>
                    <a:pt x="205741" y="3074610"/>
                  </a:lnTo>
                  <a:lnTo>
                    <a:pt x="181544" y="3111447"/>
                  </a:lnTo>
                  <a:lnTo>
                    <a:pt x="157678" y="3148451"/>
                  </a:lnTo>
                  <a:lnTo>
                    <a:pt x="134143" y="3185620"/>
                  </a:lnTo>
                  <a:lnTo>
                    <a:pt x="110943" y="3222954"/>
                  </a:lnTo>
                  <a:lnTo>
                    <a:pt x="88077" y="3260451"/>
                  </a:lnTo>
                  <a:lnTo>
                    <a:pt x="65548" y="3298110"/>
                  </a:lnTo>
                  <a:lnTo>
                    <a:pt x="43358" y="3335929"/>
                  </a:lnTo>
                  <a:lnTo>
                    <a:pt x="21508" y="3373908"/>
                  </a:lnTo>
                  <a:lnTo>
                    <a:pt x="0" y="3412044"/>
                  </a:lnTo>
                  <a:lnTo>
                    <a:pt x="0" y="1762799"/>
                  </a:lnTo>
                  <a:lnTo>
                    <a:pt x="34510" y="1732989"/>
                  </a:lnTo>
                  <a:lnTo>
                    <a:pt x="69289" y="1703387"/>
                  </a:lnTo>
                  <a:lnTo>
                    <a:pt x="104335" y="1673996"/>
                  </a:lnTo>
                  <a:lnTo>
                    <a:pt x="139647" y="1644816"/>
                  </a:lnTo>
                  <a:lnTo>
                    <a:pt x="175222" y="1615848"/>
                  </a:lnTo>
                  <a:lnTo>
                    <a:pt x="211061" y="1587094"/>
                  </a:lnTo>
                  <a:lnTo>
                    <a:pt x="247160" y="1558555"/>
                  </a:lnTo>
                  <a:lnTo>
                    <a:pt x="283518" y="1530232"/>
                  </a:lnTo>
                  <a:lnTo>
                    <a:pt x="320134" y="1502126"/>
                  </a:lnTo>
                  <a:lnTo>
                    <a:pt x="357006" y="1474239"/>
                  </a:lnTo>
                  <a:lnTo>
                    <a:pt x="394133" y="1446572"/>
                  </a:lnTo>
                  <a:lnTo>
                    <a:pt x="431512" y="1419126"/>
                  </a:lnTo>
                  <a:lnTo>
                    <a:pt x="469143" y="1391902"/>
                  </a:lnTo>
                  <a:lnTo>
                    <a:pt x="507024" y="1364901"/>
                  </a:lnTo>
                  <a:lnTo>
                    <a:pt x="545153" y="1338126"/>
                  </a:lnTo>
                  <a:lnTo>
                    <a:pt x="583529" y="1311576"/>
                  </a:lnTo>
                  <a:lnTo>
                    <a:pt x="622150" y="1285253"/>
                  </a:lnTo>
                  <a:lnTo>
                    <a:pt x="661014" y="1259159"/>
                  </a:lnTo>
                  <a:lnTo>
                    <a:pt x="700120" y="1233295"/>
                  </a:lnTo>
                  <a:lnTo>
                    <a:pt x="739466" y="1207661"/>
                  </a:lnTo>
                  <a:lnTo>
                    <a:pt x="779052" y="1182259"/>
                  </a:lnTo>
                  <a:lnTo>
                    <a:pt x="818874" y="1157091"/>
                  </a:lnTo>
                  <a:lnTo>
                    <a:pt x="858932" y="1132157"/>
                  </a:lnTo>
                  <a:lnTo>
                    <a:pt x="899224" y="1107459"/>
                  </a:lnTo>
                  <a:lnTo>
                    <a:pt x="939748" y="1082999"/>
                  </a:lnTo>
                  <a:lnTo>
                    <a:pt x="980504" y="1058776"/>
                  </a:lnTo>
                  <a:lnTo>
                    <a:pt x="1021488" y="1034793"/>
                  </a:lnTo>
                  <a:lnTo>
                    <a:pt x="1062701" y="1011050"/>
                  </a:lnTo>
                  <a:lnTo>
                    <a:pt x="1104139" y="987549"/>
                  </a:lnTo>
                  <a:lnTo>
                    <a:pt x="1145802" y="964292"/>
                  </a:lnTo>
                  <a:lnTo>
                    <a:pt x="1187688" y="941279"/>
                  </a:lnTo>
                  <a:lnTo>
                    <a:pt x="1229795" y="918511"/>
                  </a:lnTo>
                  <a:lnTo>
                    <a:pt x="1272122" y="895990"/>
                  </a:lnTo>
                  <a:lnTo>
                    <a:pt x="1314668" y="873717"/>
                  </a:lnTo>
                  <a:lnTo>
                    <a:pt x="1357430" y="851694"/>
                  </a:lnTo>
                  <a:lnTo>
                    <a:pt x="1400407" y="829921"/>
                  </a:lnTo>
                  <a:lnTo>
                    <a:pt x="1443598" y="808400"/>
                  </a:lnTo>
                  <a:lnTo>
                    <a:pt x="1487000" y="787132"/>
                  </a:lnTo>
                  <a:lnTo>
                    <a:pt x="1530613" y="766118"/>
                  </a:lnTo>
                  <a:lnTo>
                    <a:pt x="1574435" y="745359"/>
                  </a:lnTo>
                  <a:lnTo>
                    <a:pt x="1618464" y="724857"/>
                  </a:lnTo>
                  <a:lnTo>
                    <a:pt x="1662698" y="704613"/>
                  </a:lnTo>
                  <a:lnTo>
                    <a:pt x="1707137" y="684628"/>
                  </a:lnTo>
                  <a:lnTo>
                    <a:pt x="1751778" y="664903"/>
                  </a:lnTo>
                  <a:lnTo>
                    <a:pt x="1796620" y="645440"/>
                  </a:lnTo>
                  <a:lnTo>
                    <a:pt x="1841661" y="626240"/>
                  </a:lnTo>
                  <a:lnTo>
                    <a:pt x="1886900" y="607303"/>
                  </a:lnTo>
                  <a:lnTo>
                    <a:pt x="1932335" y="588632"/>
                  </a:lnTo>
                  <a:lnTo>
                    <a:pt x="1977964" y="570227"/>
                  </a:lnTo>
                  <a:lnTo>
                    <a:pt x="2023787" y="552090"/>
                  </a:lnTo>
                  <a:lnTo>
                    <a:pt x="2069801" y="534222"/>
                  </a:lnTo>
                  <a:lnTo>
                    <a:pt x="2116005" y="516624"/>
                  </a:lnTo>
                  <a:lnTo>
                    <a:pt x="2162397" y="499298"/>
                  </a:lnTo>
                  <a:lnTo>
                    <a:pt x="2208976" y="482244"/>
                  </a:lnTo>
                  <a:lnTo>
                    <a:pt x="2255739" y="465464"/>
                  </a:lnTo>
                  <a:lnTo>
                    <a:pt x="2302687" y="448959"/>
                  </a:lnTo>
                  <a:lnTo>
                    <a:pt x="2349816" y="432730"/>
                  </a:lnTo>
                  <a:lnTo>
                    <a:pt x="2397126" y="416779"/>
                  </a:lnTo>
                  <a:lnTo>
                    <a:pt x="2444614" y="401106"/>
                  </a:lnTo>
                  <a:lnTo>
                    <a:pt x="2492280" y="385713"/>
                  </a:lnTo>
                  <a:lnTo>
                    <a:pt x="2540121" y="370602"/>
                  </a:lnTo>
                  <a:lnTo>
                    <a:pt x="2588136" y="355773"/>
                  </a:lnTo>
                  <a:lnTo>
                    <a:pt x="2636324" y="341228"/>
                  </a:lnTo>
                  <a:lnTo>
                    <a:pt x="2684683" y="326967"/>
                  </a:lnTo>
                  <a:lnTo>
                    <a:pt x="2733211" y="312993"/>
                  </a:lnTo>
                  <a:lnTo>
                    <a:pt x="2781907" y="299306"/>
                  </a:lnTo>
                  <a:lnTo>
                    <a:pt x="2830769" y="285908"/>
                  </a:lnTo>
                  <a:lnTo>
                    <a:pt x="2879795" y="272799"/>
                  </a:lnTo>
                  <a:lnTo>
                    <a:pt x="2928985" y="259981"/>
                  </a:lnTo>
                  <a:lnTo>
                    <a:pt x="2978335" y="247456"/>
                  </a:lnTo>
                  <a:lnTo>
                    <a:pt x="3027846" y="235224"/>
                  </a:lnTo>
                  <a:lnTo>
                    <a:pt x="3077515" y="223287"/>
                  </a:lnTo>
                  <a:lnTo>
                    <a:pt x="3127341" y="211645"/>
                  </a:lnTo>
                  <a:lnTo>
                    <a:pt x="3177322" y="200301"/>
                  </a:lnTo>
                  <a:lnTo>
                    <a:pt x="3227456" y="189255"/>
                  </a:lnTo>
                  <a:lnTo>
                    <a:pt x="3277742" y="178509"/>
                  </a:lnTo>
                  <a:lnTo>
                    <a:pt x="3328179" y="168064"/>
                  </a:lnTo>
                  <a:lnTo>
                    <a:pt x="3378765" y="157921"/>
                  </a:lnTo>
                  <a:lnTo>
                    <a:pt x="3429497" y="148081"/>
                  </a:lnTo>
                  <a:lnTo>
                    <a:pt x="3480376" y="138545"/>
                  </a:lnTo>
                  <a:lnTo>
                    <a:pt x="3531398" y="129315"/>
                  </a:lnTo>
                  <a:lnTo>
                    <a:pt x="3582563" y="120393"/>
                  </a:lnTo>
                  <a:lnTo>
                    <a:pt x="3633869" y="111778"/>
                  </a:lnTo>
                  <a:lnTo>
                    <a:pt x="3685314" y="103473"/>
                  </a:lnTo>
                  <a:lnTo>
                    <a:pt x="3736897" y="95478"/>
                  </a:lnTo>
                  <a:lnTo>
                    <a:pt x="3788616" y="87796"/>
                  </a:lnTo>
                  <a:lnTo>
                    <a:pt x="3840470" y="80426"/>
                  </a:lnTo>
                  <a:lnTo>
                    <a:pt x="3892456" y="73371"/>
                  </a:lnTo>
                  <a:lnTo>
                    <a:pt x="3944574" y="66632"/>
                  </a:lnTo>
                  <a:lnTo>
                    <a:pt x="3996822" y="60209"/>
                  </a:lnTo>
                  <a:lnTo>
                    <a:pt x="4049199" y="54104"/>
                  </a:lnTo>
                  <a:lnTo>
                    <a:pt x="4101702" y="48319"/>
                  </a:lnTo>
                  <a:lnTo>
                    <a:pt x="4154330" y="42854"/>
                  </a:lnTo>
                  <a:lnTo>
                    <a:pt x="4207081" y="37710"/>
                  </a:lnTo>
                  <a:lnTo>
                    <a:pt x="4259955" y="32890"/>
                  </a:lnTo>
                  <a:lnTo>
                    <a:pt x="4312949" y="28394"/>
                  </a:lnTo>
                  <a:lnTo>
                    <a:pt x="4366062" y="24223"/>
                  </a:lnTo>
                  <a:lnTo>
                    <a:pt x="4419292" y="20379"/>
                  </a:lnTo>
                  <a:lnTo>
                    <a:pt x="4472637" y="16862"/>
                  </a:lnTo>
                  <a:lnTo>
                    <a:pt x="4526097" y="13675"/>
                  </a:lnTo>
                  <a:lnTo>
                    <a:pt x="4579669" y="10818"/>
                  </a:lnTo>
                  <a:lnTo>
                    <a:pt x="4633353" y="8292"/>
                  </a:lnTo>
                  <a:lnTo>
                    <a:pt x="4687145" y="6100"/>
                  </a:lnTo>
                  <a:lnTo>
                    <a:pt x="4741046" y="4241"/>
                  </a:lnTo>
                  <a:lnTo>
                    <a:pt x="4795052" y="2717"/>
                  </a:lnTo>
                  <a:lnTo>
                    <a:pt x="4849163" y="1530"/>
                  </a:lnTo>
                  <a:lnTo>
                    <a:pt x="4903377" y="681"/>
                  </a:lnTo>
                  <a:lnTo>
                    <a:pt x="4957693" y="170"/>
                  </a:lnTo>
                  <a:lnTo>
                    <a:pt x="5012108" y="0"/>
                  </a:lnTo>
                  <a:close/>
                </a:path>
              </a:pathLst>
            </a:custGeom>
            <a:solidFill>
              <a:srgbClr val="0353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65657" y="1204775"/>
              <a:ext cx="4819649" cy="3648074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644422" y="2034916"/>
            <a:ext cx="2196465" cy="741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700" spc="-10" dirty="0"/>
              <a:t>RESULT</a:t>
            </a:r>
            <a:endParaRPr sz="4700"/>
          </a:p>
        </p:txBody>
      </p:sp>
      <p:sp>
        <p:nvSpPr>
          <p:cNvPr id="8" name="object 8"/>
          <p:cNvSpPr txBox="1"/>
          <p:nvPr/>
        </p:nvSpPr>
        <p:spPr>
          <a:xfrm>
            <a:off x="112945" y="2949797"/>
            <a:ext cx="9450070" cy="39077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4890135" algn="just">
              <a:lnSpc>
                <a:spcPct val="116399"/>
              </a:lnSpc>
              <a:spcBef>
                <a:spcPts val="90"/>
              </a:spcBef>
            </a:pPr>
            <a:r>
              <a:rPr sz="2200" dirty="0">
                <a:solidFill>
                  <a:srgbClr val="FFFFFF"/>
                </a:solidFill>
                <a:latin typeface="Trebuchet MS"/>
                <a:cs typeface="Trebuchet MS"/>
              </a:rPr>
              <a:t>When</a:t>
            </a:r>
            <a:r>
              <a:rPr sz="2200" spc="4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2200" spc="4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dirty="0">
                <a:solidFill>
                  <a:srgbClr val="FFFFFF"/>
                </a:solidFill>
                <a:latin typeface="Trebuchet MS"/>
                <a:cs typeface="Trebuchet MS"/>
              </a:rPr>
              <a:t>model</a:t>
            </a:r>
            <a:r>
              <a:rPr sz="2200" spc="4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dirty="0">
                <a:solidFill>
                  <a:srgbClr val="FFFFFF"/>
                </a:solidFill>
                <a:latin typeface="Trebuchet MS"/>
                <a:cs typeface="Trebuchet MS"/>
              </a:rPr>
              <a:t>is</a:t>
            </a:r>
            <a:r>
              <a:rPr sz="2200" spc="4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dirty="0">
                <a:solidFill>
                  <a:srgbClr val="FFFFFF"/>
                </a:solidFill>
                <a:latin typeface="Trebuchet MS"/>
                <a:cs typeface="Trebuchet MS"/>
              </a:rPr>
              <a:t>applied</a:t>
            </a:r>
            <a:r>
              <a:rPr sz="2200" spc="4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2200" spc="4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25" dirty="0">
                <a:solidFill>
                  <a:srgbClr val="FFFFFF"/>
                </a:solidFill>
                <a:latin typeface="Trebuchet MS"/>
                <a:cs typeface="Trebuchet MS"/>
              </a:rPr>
              <a:t>the </a:t>
            </a:r>
            <a:r>
              <a:rPr sz="2200" dirty="0">
                <a:solidFill>
                  <a:srgbClr val="FFFFFF"/>
                </a:solidFill>
                <a:latin typeface="Trebuchet MS"/>
                <a:cs typeface="Trebuchet MS"/>
              </a:rPr>
              <a:t>testing</a:t>
            </a:r>
            <a:r>
              <a:rPr sz="2200" spc="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dirty="0">
                <a:solidFill>
                  <a:srgbClr val="FFFFFF"/>
                </a:solidFill>
                <a:latin typeface="Trebuchet MS"/>
                <a:cs typeface="Trebuchet MS"/>
              </a:rPr>
              <a:t>data</a:t>
            </a:r>
            <a:r>
              <a:rPr sz="2200" spc="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dirty="0">
                <a:solidFill>
                  <a:srgbClr val="FFFFFF"/>
                </a:solidFill>
                <a:latin typeface="Trebuchet MS"/>
                <a:cs typeface="Trebuchet MS"/>
              </a:rPr>
              <a:t>set</a:t>
            </a:r>
            <a:r>
              <a:rPr sz="2200" spc="20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dirty="0">
                <a:solidFill>
                  <a:srgbClr val="FFFFFF"/>
                </a:solidFill>
                <a:latin typeface="Trebuchet MS"/>
                <a:cs typeface="Trebuchet MS"/>
              </a:rPr>
              <a:t>for</a:t>
            </a:r>
            <a:r>
              <a:rPr sz="2200" spc="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dirty="0">
                <a:solidFill>
                  <a:srgbClr val="FFFFFF"/>
                </a:solidFill>
                <a:latin typeface="Trebuchet MS"/>
                <a:cs typeface="Trebuchet MS"/>
              </a:rPr>
              <a:t>100</a:t>
            </a:r>
            <a:r>
              <a:rPr sz="2200" spc="20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dirty="0">
                <a:solidFill>
                  <a:srgbClr val="FFFFFF"/>
                </a:solidFill>
                <a:latin typeface="Trebuchet MS"/>
                <a:cs typeface="Trebuchet MS"/>
              </a:rPr>
              <a:t>epochs,</a:t>
            </a:r>
            <a:r>
              <a:rPr sz="2200" spc="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25" dirty="0">
                <a:solidFill>
                  <a:srgbClr val="FFFFFF"/>
                </a:solidFill>
                <a:latin typeface="Trebuchet MS"/>
                <a:cs typeface="Trebuchet MS"/>
              </a:rPr>
              <a:t>an </a:t>
            </a:r>
            <a:r>
              <a:rPr sz="2200" spc="-55" dirty="0">
                <a:solidFill>
                  <a:srgbClr val="FFFFFF"/>
                </a:solidFill>
                <a:latin typeface="Trebuchet MS"/>
                <a:cs typeface="Trebuchet MS"/>
              </a:rPr>
              <a:t>accuracy</a:t>
            </a:r>
            <a:r>
              <a:rPr sz="22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dirty="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sz="22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95" dirty="0">
                <a:solidFill>
                  <a:srgbClr val="FFFFFF"/>
                </a:solidFill>
                <a:latin typeface="Trebuchet MS"/>
                <a:cs typeface="Trebuchet MS"/>
              </a:rPr>
              <a:t>96.3%</a:t>
            </a:r>
            <a:r>
              <a:rPr sz="22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dirty="0">
                <a:solidFill>
                  <a:srgbClr val="FFFFFF"/>
                </a:solidFill>
                <a:latin typeface="Trebuchet MS"/>
                <a:cs typeface="Trebuchet MS"/>
              </a:rPr>
              <a:t>is</a:t>
            </a:r>
            <a:r>
              <a:rPr sz="22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35" dirty="0">
                <a:solidFill>
                  <a:srgbClr val="FFFFFF"/>
                </a:solidFill>
                <a:latin typeface="Trebuchet MS"/>
                <a:cs typeface="Trebuchet MS"/>
              </a:rPr>
              <a:t>obtained</a:t>
            </a:r>
            <a:r>
              <a:rPr sz="22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22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25" dirty="0">
                <a:solidFill>
                  <a:srgbClr val="FFFFFF"/>
                </a:solidFill>
                <a:latin typeface="Trebuchet MS"/>
                <a:cs typeface="Trebuchet MS"/>
              </a:rPr>
              <a:t>the </a:t>
            </a:r>
            <a:r>
              <a:rPr sz="2200" spc="-65" dirty="0">
                <a:solidFill>
                  <a:srgbClr val="FFFFFF"/>
                </a:solidFill>
                <a:latin typeface="Trebuchet MS"/>
                <a:cs typeface="Trebuchet MS"/>
              </a:rPr>
              <a:t>validation</a:t>
            </a:r>
            <a:r>
              <a:rPr sz="2200" spc="-2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dirty="0">
                <a:solidFill>
                  <a:srgbClr val="FFFFFF"/>
                </a:solidFill>
                <a:latin typeface="Trebuchet MS"/>
                <a:cs typeface="Trebuchet MS"/>
              </a:rPr>
              <a:t>loss</a:t>
            </a:r>
            <a:r>
              <a:rPr sz="2200" spc="-2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40" dirty="0">
                <a:solidFill>
                  <a:srgbClr val="FFFFFF"/>
                </a:solidFill>
                <a:latin typeface="Trebuchet MS"/>
                <a:cs typeface="Trebuchet MS"/>
              </a:rPr>
              <a:t>is</a:t>
            </a:r>
            <a:r>
              <a:rPr sz="2200" spc="-2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35" dirty="0">
                <a:solidFill>
                  <a:srgbClr val="FFFFFF"/>
                </a:solidFill>
                <a:latin typeface="Trebuchet MS"/>
                <a:cs typeface="Trebuchet MS"/>
              </a:rPr>
              <a:t>also</a:t>
            </a:r>
            <a:r>
              <a:rPr sz="2200" spc="-2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Trebuchet MS"/>
                <a:cs typeface="Trebuchet MS"/>
              </a:rPr>
              <a:t>less.</a:t>
            </a:r>
            <a:endParaRPr sz="2200" dirty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790"/>
              </a:spcBef>
            </a:pPr>
            <a:endParaRPr sz="2200" dirty="0">
              <a:latin typeface="Trebuchet MS"/>
              <a:cs typeface="Trebuchet MS"/>
            </a:endParaRPr>
          </a:p>
          <a:p>
            <a:pPr marL="12700" marR="5080">
              <a:lnSpc>
                <a:spcPct val="115799"/>
              </a:lnSpc>
            </a:pPr>
            <a:r>
              <a:rPr sz="2150" spc="-55" dirty="0">
                <a:solidFill>
                  <a:srgbClr val="FFFFFF"/>
                </a:solidFill>
                <a:latin typeface="Trebuchet MS"/>
                <a:cs typeface="Trebuchet MS"/>
              </a:rPr>
              <a:t>CNN</a:t>
            </a:r>
            <a:r>
              <a:rPr sz="2150" spc="-2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150" spc="-90" dirty="0">
                <a:solidFill>
                  <a:srgbClr val="FFFFFF"/>
                </a:solidFill>
                <a:latin typeface="Trebuchet MS"/>
                <a:cs typeface="Trebuchet MS"/>
              </a:rPr>
              <a:t>(Convolutional</a:t>
            </a:r>
            <a:r>
              <a:rPr sz="2150" spc="-2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150" spc="-85" dirty="0">
                <a:solidFill>
                  <a:srgbClr val="FFFFFF"/>
                </a:solidFill>
                <a:latin typeface="Trebuchet MS"/>
                <a:cs typeface="Trebuchet MS"/>
              </a:rPr>
              <a:t>Neural</a:t>
            </a:r>
            <a:r>
              <a:rPr sz="2150" spc="-2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150" spc="-90" dirty="0">
                <a:solidFill>
                  <a:srgbClr val="FFFFFF"/>
                </a:solidFill>
                <a:latin typeface="Trebuchet MS"/>
                <a:cs typeface="Trebuchet MS"/>
              </a:rPr>
              <a:t>Network)</a:t>
            </a:r>
            <a:r>
              <a:rPr sz="2150" spc="-2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150" spc="-60" dirty="0">
                <a:solidFill>
                  <a:srgbClr val="FFFFFF"/>
                </a:solidFill>
                <a:latin typeface="Trebuchet MS"/>
                <a:cs typeface="Trebuchet MS"/>
              </a:rPr>
              <a:t>helps</a:t>
            </a:r>
            <a:r>
              <a:rPr sz="2150" spc="-2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150" spc="-35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2150" spc="-2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150" spc="-95" dirty="0">
                <a:solidFill>
                  <a:srgbClr val="FFFFFF"/>
                </a:solidFill>
                <a:latin typeface="Trebuchet MS"/>
                <a:cs typeface="Trebuchet MS"/>
              </a:rPr>
              <a:t>predict</a:t>
            </a:r>
            <a:r>
              <a:rPr sz="2150" spc="-2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150" spc="-90" dirty="0">
                <a:solidFill>
                  <a:srgbClr val="FFFFFF"/>
                </a:solidFill>
                <a:latin typeface="Trebuchet MS"/>
                <a:cs typeface="Trebuchet MS"/>
              </a:rPr>
              <a:t>just</a:t>
            </a:r>
            <a:r>
              <a:rPr sz="2150" spc="-2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150" spc="-35" dirty="0">
                <a:solidFill>
                  <a:srgbClr val="FFFFFF"/>
                </a:solidFill>
                <a:latin typeface="Trebuchet MS"/>
                <a:cs typeface="Trebuchet MS"/>
              </a:rPr>
              <a:t>by</a:t>
            </a:r>
            <a:r>
              <a:rPr sz="2150" spc="-2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150" spc="-65" dirty="0">
                <a:solidFill>
                  <a:srgbClr val="FFFFFF"/>
                </a:solidFill>
                <a:latin typeface="Trebuchet MS"/>
                <a:cs typeface="Trebuchet MS"/>
              </a:rPr>
              <a:t>reducing</a:t>
            </a:r>
            <a:r>
              <a:rPr sz="2150" spc="-2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150" spc="-40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2150" spc="-2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150" spc="-10" dirty="0">
                <a:solidFill>
                  <a:srgbClr val="FFFFFF"/>
                </a:solidFill>
                <a:latin typeface="Trebuchet MS"/>
                <a:cs typeface="Trebuchet MS"/>
              </a:rPr>
              <a:t>resizing </a:t>
            </a:r>
            <a:r>
              <a:rPr sz="2150" spc="-60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2150" spc="-2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150" spc="-75" dirty="0">
                <a:solidFill>
                  <a:srgbClr val="FFFFFF"/>
                </a:solidFill>
                <a:latin typeface="Trebuchet MS"/>
                <a:cs typeface="Trebuchet MS"/>
              </a:rPr>
              <a:t>image</a:t>
            </a:r>
            <a:r>
              <a:rPr sz="2150" spc="-2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150" spc="-60" dirty="0">
                <a:solidFill>
                  <a:srgbClr val="FFFFFF"/>
                </a:solidFill>
                <a:latin typeface="Trebuchet MS"/>
                <a:cs typeface="Trebuchet MS"/>
              </a:rPr>
              <a:t>without</a:t>
            </a:r>
            <a:r>
              <a:rPr sz="2150" spc="-2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150" spc="-35" dirty="0">
                <a:solidFill>
                  <a:srgbClr val="FFFFFF"/>
                </a:solidFill>
                <a:latin typeface="Trebuchet MS"/>
                <a:cs typeface="Trebuchet MS"/>
              </a:rPr>
              <a:t>losing</a:t>
            </a:r>
            <a:r>
              <a:rPr sz="2150" spc="-2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150" spc="-30" dirty="0">
                <a:solidFill>
                  <a:srgbClr val="FFFFFF"/>
                </a:solidFill>
                <a:latin typeface="Trebuchet MS"/>
                <a:cs typeface="Trebuchet MS"/>
              </a:rPr>
              <a:t>any</a:t>
            </a:r>
            <a:r>
              <a:rPr sz="2150" spc="-2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150" spc="-65" dirty="0">
                <a:solidFill>
                  <a:srgbClr val="FFFFFF"/>
                </a:solidFill>
                <a:latin typeface="Trebuchet MS"/>
                <a:cs typeface="Trebuchet MS"/>
              </a:rPr>
              <a:t>important</a:t>
            </a:r>
            <a:r>
              <a:rPr sz="2150" spc="-2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150" spc="-65" dirty="0">
                <a:solidFill>
                  <a:srgbClr val="FFFFFF"/>
                </a:solidFill>
                <a:latin typeface="Trebuchet MS"/>
                <a:cs typeface="Trebuchet MS"/>
              </a:rPr>
              <a:t>information</a:t>
            </a:r>
            <a:r>
              <a:rPr sz="2150" spc="-2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150" spc="-55" dirty="0">
                <a:solidFill>
                  <a:srgbClr val="FFFFFF"/>
                </a:solidFill>
                <a:latin typeface="Trebuchet MS"/>
                <a:cs typeface="Trebuchet MS"/>
              </a:rPr>
              <a:t>that</a:t>
            </a:r>
            <a:r>
              <a:rPr sz="2150" spc="-2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150" spc="-155" dirty="0">
                <a:solidFill>
                  <a:srgbClr val="FFFFFF"/>
                </a:solidFill>
                <a:latin typeface="Trebuchet MS"/>
                <a:cs typeface="Trebuchet MS"/>
              </a:rPr>
              <a:t>will</a:t>
            </a:r>
            <a:r>
              <a:rPr sz="2150" spc="-2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150" spc="-85" dirty="0">
                <a:solidFill>
                  <a:srgbClr val="FFFFFF"/>
                </a:solidFill>
                <a:latin typeface="Trebuchet MS"/>
                <a:cs typeface="Trebuchet MS"/>
              </a:rPr>
              <a:t>be</a:t>
            </a:r>
            <a:r>
              <a:rPr sz="2150" spc="-2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150" spc="-35" dirty="0">
                <a:solidFill>
                  <a:srgbClr val="FFFFFF"/>
                </a:solidFill>
                <a:latin typeface="Trebuchet MS"/>
                <a:cs typeface="Trebuchet MS"/>
              </a:rPr>
              <a:t>used</a:t>
            </a:r>
            <a:r>
              <a:rPr sz="2150" spc="-2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150" spc="-50" dirty="0">
                <a:solidFill>
                  <a:srgbClr val="FFFFFF"/>
                </a:solidFill>
                <a:latin typeface="Trebuchet MS"/>
                <a:cs typeface="Trebuchet MS"/>
              </a:rPr>
              <a:t>for</a:t>
            </a:r>
            <a:r>
              <a:rPr sz="2150" spc="-2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150" spc="-65" dirty="0">
                <a:solidFill>
                  <a:srgbClr val="FFFFFF"/>
                </a:solidFill>
                <a:latin typeface="Trebuchet MS"/>
                <a:cs typeface="Trebuchet MS"/>
              </a:rPr>
              <a:t>predicting. </a:t>
            </a:r>
            <a:r>
              <a:rPr sz="2150" spc="-80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2150" spc="-2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150" spc="-10" dirty="0">
                <a:solidFill>
                  <a:srgbClr val="FFFFFF"/>
                </a:solidFill>
                <a:latin typeface="Trebuchet MS"/>
                <a:cs typeface="Trebuchet MS"/>
              </a:rPr>
              <a:t>loss</a:t>
            </a:r>
            <a:r>
              <a:rPr sz="2150" spc="-2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150" spc="-65" dirty="0">
                <a:solidFill>
                  <a:srgbClr val="FFFFFF"/>
                </a:solidFill>
                <a:latin typeface="Trebuchet MS"/>
                <a:cs typeface="Trebuchet MS"/>
              </a:rPr>
              <a:t>gradually</a:t>
            </a:r>
            <a:r>
              <a:rPr sz="2150" spc="-2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150" spc="-35" dirty="0">
                <a:solidFill>
                  <a:srgbClr val="FFFFFF"/>
                </a:solidFill>
                <a:latin typeface="Trebuchet MS"/>
                <a:cs typeface="Trebuchet MS"/>
              </a:rPr>
              <a:t>starts</a:t>
            </a:r>
            <a:r>
              <a:rPr sz="2150" spc="-2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150" spc="-65" dirty="0">
                <a:solidFill>
                  <a:srgbClr val="FFFFFF"/>
                </a:solidFill>
                <a:latin typeface="Trebuchet MS"/>
                <a:cs typeface="Trebuchet MS"/>
              </a:rPr>
              <a:t>decreasing</a:t>
            </a:r>
            <a:r>
              <a:rPr sz="2150" spc="-2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150" spc="-80" dirty="0">
                <a:solidFill>
                  <a:srgbClr val="FFFFFF"/>
                </a:solidFill>
                <a:latin typeface="Trebuchet MS"/>
                <a:cs typeface="Trebuchet MS"/>
              </a:rPr>
              <a:t>with</a:t>
            </a:r>
            <a:r>
              <a:rPr sz="2150" spc="-2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150" spc="-60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2150" spc="-2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150" spc="-80" dirty="0">
                <a:solidFill>
                  <a:srgbClr val="FFFFFF"/>
                </a:solidFill>
                <a:latin typeface="Trebuchet MS"/>
                <a:cs typeface="Trebuchet MS"/>
              </a:rPr>
              <a:t>increase</a:t>
            </a:r>
            <a:r>
              <a:rPr sz="2150" spc="-2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150" spc="-80" dirty="0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r>
              <a:rPr sz="2150" spc="-2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150" spc="-60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2150" spc="-2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150" spc="-65" dirty="0">
                <a:solidFill>
                  <a:srgbClr val="FFFFFF"/>
                </a:solidFill>
                <a:latin typeface="Trebuchet MS"/>
                <a:cs typeface="Trebuchet MS"/>
              </a:rPr>
              <a:t>number</a:t>
            </a:r>
            <a:r>
              <a:rPr sz="2150" spc="-2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150" spc="-30" dirty="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sz="2150" spc="-2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150" spc="-95" dirty="0">
                <a:solidFill>
                  <a:srgbClr val="FFFFFF"/>
                </a:solidFill>
                <a:latin typeface="Trebuchet MS"/>
                <a:cs typeface="Trebuchet MS"/>
              </a:rPr>
              <a:t>epochs.</a:t>
            </a:r>
            <a:r>
              <a:rPr sz="2150" spc="-2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150" spc="-25" dirty="0">
                <a:solidFill>
                  <a:srgbClr val="FFFFFF"/>
                </a:solidFill>
                <a:latin typeface="Trebuchet MS"/>
                <a:cs typeface="Trebuchet MS"/>
              </a:rPr>
              <a:t>The </a:t>
            </a:r>
            <a:r>
              <a:rPr sz="2150" spc="-90" dirty="0">
                <a:solidFill>
                  <a:srgbClr val="FFFFFF"/>
                </a:solidFill>
                <a:latin typeface="Trebuchet MS"/>
                <a:cs typeface="Trebuchet MS"/>
              </a:rPr>
              <a:t>model</a:t>
            </a:r>
            <a:r>
              <a:rPr sz="2150" spc="-2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150" spc="-10" dirty="0">
                <a:solidFill>
                  <a:srgbClr val="FFFFFF"/>
                </a:solidFill>
                <a:latin typeface="Trebuchet MS"/>
                <a:cs typeface="Trebuchet MS"/>
              </a:rPr>
              <a:t>loss</a:t>
            </a:r>
            <a:r>
              <a:rPr sz="2150" spc="-2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150" spc="-50" dirty="0">
                <a:solidFill>
                  <a:srgbClr val="FFFFFF"/>
                </a:solidFill>
                <a:latin typeface="Trebuchet MS"/>
                <a:cs typeface="Trebuchet MS"/>
              </a:rPr>
              <a:t>is</a:t>
            </a:r>
            <a:r>
              <a:rPr sz="2150" spc="-2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150" spc="-55" dirty="0">
                <a:solidFill>
                  <a:srgbClr val="FFFFFF"/>
                </a:solidFill>
                <a:latin typeface="Trebuchet MS"/>
                <a:cs typeface="Trebuchet MS"/>
              </a:rPr>
              <a:t>very</a:t>
            </a:r>
            <a:r>
              <a:rPr sz="2150" spc="-2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150" spc="-45" dirty="0">
                <a:solidFill>
                  <a:srgbClr val="FFFFFF"/>
                </a:solidFill>
                <a:latin typeface="Trebuchet MS"/>
                <a:cs typeface="Trebuchet MS"/>
              </a:rPr>
              <a:t>less</a:t>
            </a:r>
            <a:r>
              <a:rPr sz="2150" spc="-2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150" spc="-50" dirty="0">
                <a:solidFill>
                  <a:srgbClr val="FFFFFF"/>
                </a:solidFill>
                <a:latin typeface="Trebuchet MS"/>
                <a:cs typeface="Trebuchet MS"/>
              </a:rPr>
              <a:t>when</a:t>
            </a:r>
            <a:r>
              <a:rPr sz="2150" spc="-2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150" spc="-100" dirty="0">
                <a:solidFill>
                  <a:srgbClr val="FFFFFF"/>
                </a:solidFill>
                <a:latin typeface="Trebuchet MS"/>
                <a:cs typeface="Trebuchet MS"/>
              </a:rPr>
              <a:t>applied</a:t>
            </a:r>
            <a:r>
              <a:rPr sz="2150" spc="-2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150" spc="-35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2150" spc="-2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150" spc="-60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2150" spc="-2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150" spc="-60" dirty="0">
                <a:solidFill>
                  <a:srgbClr val="FFFFFF"/>
                </a:solidFill>
                <a:latin typeface="Trebuchet MS"/>
                <a:cs typeface="Trebuchet MS"/>
              </a:rPr>
              <a:t>training</a:t>
            </a:r>
            <a:r>
              <a:rPr sz="2150" spc="-2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150" spc="-45" dirty="0">
                <a:solidFill>
                  <a:srgbClr val="FFFFFF"/>
                </a:solidFill>
                <a:latin typeface="Trebuchet MS"/>
                <a:cs typeface="Trebuchet MS"/>
              </a:rPr>
              <a:t>set</a:t>
            </a:r>
            <a:r>
              <a:rPr sz="2150" spc="-2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150" spc="-65" dirty="0">
                <a:solidFill>
                  <a:srgbClr val="FFFFFF"/>
                </a:solidFill>
                <a:latin typeface="Trebuchet MS"/>
                <a:cs typeface="Trebuchet MS"/>
              </a:rPr>
              <a:t>whereas</a:t>
            </a:r>
            <a:r>
              <a:rPr sz="2150" spc="-2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150" spc="-114" dirty="0">
                <a:solidFill>
                  <a:srgbClr val="FFFFFF"/>
                </a:solidFill>
                <a:latin typeface="Trebuchet MS"/>
                <a:cs typeface="Trebuchet MS"/>
              </a:rPr>
              <a:t>it</a:t>
            </a:r>
            <a:r>
              <a:rPr sz="2150" spc="-2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150" spc="-50" dirty="0">
                <a:solidFill>
                  <a:srgbClr val="FFFFFF"/>
                </a:solidFill>
                <a:latin typeface="Trebuchet MS"/>
                <a:cs typeface="Trebuchet MS"/>
              </a:rPr>
              <a:t>is</a:t>
            </a:r>
            <a:r>
              <a:rPr sz="2150" spc="-2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150" spc="-25" dirty="0">
                <a:solidFill>
                  <a:srgbClr val="FFFFFF"/>
                </a:solidFill>
                <a:latin typeface="Trebuchet MS"/>
                <a:cs typeface="Trebuchet MS"/>
              </a:rPr>
              <a:t>high</a:t>
            </a:r>
            <a:r>
              <a:rPr sz="2150" spc="-2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150" spc="-20" dirty="0">
                <a:solidFill>
                  <a:srgbClr val="FFFFFF"/>
                </a:solidFill>
                <a:latin typeface="Trebuchet MS"/>
                <a:cs typeface="Trebuchet MS"/>
              </a:rPr>
              <a:t>when </a:t>
            </a:r>
            <a:r>
              <a:rPr sz="2150" spc="-100" dirty="0">
                <a:solidFill>
                  <a:srgbClr val="FFFFFF"/>
                </a:solidFill>
                <a:latin typeface="Trebuchet MS"/>
                <a:cs typeface="Trebuchet MS"/>
              </a:rPr>
              <a:t>applied</a:t>
            </a:r>
            <a:r>
              <a:rPr sz="2150" spc="-2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150" spc="-35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2150" spc="-2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150" spc="-60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2150" spc="-229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150" spc="-80" dirty="0">
                <a:solidFill>
                  <a:srgbClr val="FFFFFF"/>
                </a:solidFill>
                <a:latin typeface="Trebuchet MS"/>
                <a:cs typeface="Trebuchet MS"/>
              </a:rPr>
              <a:t>validation</a:t>
            </a:r>
            <a:r>
              <a:rPr sz="2150" spc="-2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150" spc="-20" dirty="0">
                <a:solidFill>
                  <a:srgbClr val="FFFFFF"/>
                </a:solidFill>
                <a:latin typeface="Trebuchet MS"/>
                <a:cs typeface="Trebuchet MS"/>
              </a:rPr>
              <a:t>set.</a:t>
            </a:r>
            <a:endParaRPr sz="2150" dirty="0">
              <a:latin typeface="Trebuchet MS"/>
              <a:cs typeface="Trebuchet MS"/>
            </a:endParaRPr>
          </a:p>
        </p:txBody>
      </p:sp>
      <p:sp>
        <p:nvSpPr>
          <p:cNvPr id="9" name="Rectangle 8"/>
          <p:cNvSpPr/>
          <p:nvPr/>
        </p:nvSpPr>
        <p:spPr>
          <a:xfrm rot="20365952">
            <a:off x="1067232" y="3283461"/>
            <a:ext cx="7975260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dirty="0" smtClean="0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  <a:cs typeface="Times New Roman" panose="02020603050405020304" pitchFamily="18" charset="0"/>
              </a:rPr>
              <a:t>shreerecvidyam@4</a:t>
            </a:r>
            <a:endParaRPr lang="en-IN" sz="6000" dirty="0">
              <a:solidFill>
                <a:schemeClr val="bg1">
                  <a:lumMod val="50000"/>
                </a:schemeClr>
              </a:solidFill>
              <a:latin typeface="Arial Black" panose="020B0A040201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858000" y="6587352"/>
            <a:ext cx="48768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Private idea implementation</a:t>
            </a:r>
          </a:p>
          <a:p>
            <a:r>
              <a:rPr lang="en-US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shreerecvidyam@4</a:t>
            </a:r>
            <a:endParaRPr lang="en-IN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15382" y="2600608"/>
            <a:ext cx="5923280" cy="1457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9400" b="0" spc="-530" dirty="0">
                <a:latin typeface="Cambria"/>
                <a:cs typeface="Cambria"/>
              </a:rPr>
              <a:t>THANK</a:t>
            </a:r>
            <a:r>
              <a:rPr sz="9400" b="0" spc="-165" dirty="0">
                <a:latin typeface="Cambria"/>
                <a:cs typeface="Cambria"/>
              </a:rPr>
              <a:t> </a:t>
            </a:r>
            <a:r>
              <a:rPr sz="9400" b="0" spc="-335" dirty="0">
                <a:latin typeface="Cambria"/>
                <a:cs typeface="Cambria"/>
              </a:rPr>
              <a:t>YOU</a:t>
            </a:r>
            <a:endParaRPr sz="9400">
              <a:latin typeface="Cambria"/>
              <a:cs typeface="Cambria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781800" y="6668869"/>
            <a:ext cx="48768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Private idea implementation</a:t>
            </a:r>
          </a:p>
          <a:p>
            <a:r>
              <a:rPr lang="en-US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shreerecvidyam@4</a:t>
            </a:r>
            <a:endParaRPr lang="en-IN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753600" cy="7315200"/>
          </a:xfrm>
          <a:custGeom>
            <a:avLst/>
            <a:gdLst/>
            <a:ahLst/>
            <a:cxnLst/>
            <a:rect l="l" t="t" r="r" b="b"/>
            <a:pathLst>
              <a:path w="9753600" h="7315200">
                <a:moveTo>
                  <a:pt x="9753599" y="7315199"/>
                </a:moveTo>
                <a:lnTo>
                  <a:pt x="0" y="7315199"/>
                </a:lnTo>
                <a:lnTo>
                  <a:pt x="0" y="0"/>
                </a:lnTo>
                <a:lnTo>
                  <a:pt x="9753599" y="0"/>
                </a:lnTo>
                <a:lnTo>
                  <a:pt x="9753599" y="7315199"/>
                </a:lnTo>
                <a:close/>
              </a:path>
            </a:pathLst>
          </a:custGeom>
          <a:solidFill>
            <a:srgbClr val="001340"/>
          </a:solidFill>
        </p:spPr>
        <p:txBody>
          <a:bodyPr wrap="square" lIns="0" tIns="0" rIns="0" bIns="0" rtlCol="0"/>
          <a:lstStyle/>
          <a:p>
            <a:r>
              <a:rPr lang="en-US" smtClean="0">
                <a:solidFill>
                  <a:schemeClr val="bg1">
                    <a:lumMod val="65000"/>
                  </a:schemeClr>
                </a:solidFill>
                <a:latin typeface="Arial Black" panose="020B0A04020102020204" pitchFamily="34" charset="0"/>
                <a:cs typeface="Times New Roman" panose="02020603050405020304" pitchFamily="18" charset="0"/>
              </a:rPr>
              <a:t>shreerecvidyam@4</a:t>
            </a:r>
            <a:endParaRPr lang="en-IN" dirty="0">
              <a:solidFill>
                <a:schemeClr val="bg1">
                  <a:lumMod val="65000"/>
                </a:schemeClr>
              </a:solidFill>
              <a:latin typeface="Arial Black" panose="020B0A0402010202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21651" y="5183692"/>
            <a:ext cx="9632315" cy="2131695"/>
            <a:chOff x="121651" y="5183692"/>
            <a:chExt cx="9632315" cy="2131695"/>
          </a:xfrm>
        </p:grpSpPr>
        <p:sp>
          <p:nvSpPr>
            <p:cNvPr id="4" name="object 4"/>
            <p:cNvSpPr/>
            <p:nvPr/>
          </p:nvSpPr>
          <p:spPr>
            <a:xfrm>
              <a:off x="121651" y="6712129"/>
              <a:ext cx="9632315" cy="603250"/>
            </a:xfrm>
            <a:custGeom>
              <a:avLst/>
              <a:gdLst/>
              <a:ahLst/>
              <a:cxnLst/>
              <a:rect l="l" t="t" r="r" b="b"/>
              <a:pathLst>
                <a:path w="9632315" h="603250">
                  <a:moveTo>
                    <a:pt x="9631948" y="603069"/>
                  </a:moveTo>
                  <a:lnTo>
                    <a:pt x="8772735" y="603069"/>
                  </a:lnTo>
                  <a:lnTo>
                    <a:pt x="8808721" y="581634"/>
                  </a:lnTo>
                  <a:lnTo>
                    <a:pt x="8889538" y="532373"/>
                  </a:lnTo>
                  <a:lnTo>
                    <a:pt x="8969418" y="482175"/>
                  </a:lnTo>
                  <a:lnTo>
                    <a:pt x="9048350" y="431051"/>
                  </a:lnTo>
                  <a:lnTo>
                    <a:pt x="9126320" y="379010"/>
                  </a:lnTo>
                  <a:lnTo>
                    <a:pt x="9164941" y="352649"/>
                  </a:lnTo>
                  <a:lnTo>
                    <a:pt x="9203316" y="326063"/>
                  </a:lnTo>
                  <a:lnTo>
                    <a:pt x="9241445" y="299253"/>
                  </a:lnTo>
                  <a:lnTo>
                    <a:pt x="9279326" y="272220"/>
                  </a:lnTo>
                  <a:lnTo>
                    <a:pt x="9316957" y="244966"/>
                  </a:lnTo>
                  <a:lnTo>
                    <a:pt x="9354337" y="217492"/>
                  </a:lnTo>
                  <a:lnTo>
                    <a:pt x="9391463" y="189799"/>
                  </a:lnTo>
                  <a:lnTo>
                    <a:pt x="9428336" y="161888"/>
                  </a:lnTo>
                  <a:lnTo>
                    <a:pt x="9464952" y="133761"/>
                  </a:lnTo>
                  <a:lnTo>
                    <a:pt x="9501310" y="105419"/>
                  </a:lnTo>
                  <a:lnTo>
                    <a:pt x="9537409" y="76863"/>
                  </a:lnTo>
                  <a:lnTo>
                    <a:pt x="9573247" y="48095"/>
                  </a:lnTo>
                  <a:lnTo>
                    <a:pt x="9608823" y="19115"/>
                  </a:lnTo>
                  <a:lnTo>
                    <a:pt x="9631948" y="0"/>
                  </a:lnTo>
                  <a:lnTo>
                    <a:pt x="9631948" y="603069"/>
                  </a:lnTo>
                  <a:close/>
                </a:path>
                <a:path w="9632315" h="603250">
                  <a:moveTo>
                    <a:pt x="49235" y="603069"/>
                  </a:moveTo>
                  <a:lnTo>
                    <a:pt x="0" y="603069"/>
                  </a:lnTo>
                  <a:lnTo>
                    <a:pt x="0" y="577031"/>
                  </a:lnTo>
                  <a:lnTo>
                    <a:pt x="49235" y="603069"/>
                  </a:lnTo>
                  <a:close/>
                </a:path>
              </a:pathLst>
            </a:custGeom>
            <a:solidFill>
              <a:srgbClr val="0000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422703" y="5183692"/>
              <a:ext cx="2331085" cy="2131695"/>
            </a:xfrm>
            <a:custGeom>
              <a:avLst/>
              <a:gdLst/>
              <a:ahLst/>
              <a:cxnLst/>
              <a:rect l="l" t="t" r="r" b="b"/>
              <a:pathLst>
                <a:path w="2331084" h="2131695">
                  <a:moveTo>
                    <a:pt x="1506779" y="2131507"/>
                  </a:moveTo>
                  <a:lnTo>
                    <a:pt x="0" y="2131507"/>
                  </a:lnTo>
                  <a:lnTo>
                    <a:pt x="38232" y="2110916"/>
                  </a:lnTo>
                  <a:lnTo>
                    <a:pt x="122364" y="2064478"/>
                  </a:lnTo>
                  <a:lnTo>
                    <a:pt x="205593" y="2017027"/>
                  </a:lnTo>
                  <a:lnTo>
                    <a:pt x="287903" y="1968575"/>
                  </a:lnTo>
                  <a:lnTo>
                    <a:pt x="369283" y="1919132"/>
                  </a:lnTo>
                  <a:lnTo>
                    <a:pt x="449719" y="1868708"/>
                  </a:lnTo>
                  <a:lnTo>
                    <a:pt x="529198" y="1817315"/>
                  </a:lnTo>
                  <a:lnTo>
                    <a:pt x="568574" y="1791259"/>
                  </a:lnTo>
                  <a:lnTo>
                    <a:pt x="607707" y="1764964"/>
                  </a:lnTo>
                  <a:lnTo>
                    <a:pt x="646594" y="1738432"/>
                  </a:lnTo>
                  <a:lnTo>
                    <a:pt x="685233" y="1711664"/>
                  </a:lnTo>
                  <a:lnTo>
                    <a:pt x="723624" y="1684662"/>
                  </a:lnTo>
                  <a:lnTo>
                    <a:pt x="761764" y="1657427"/>
                  </a:lnTo>
                  <a:lnTo>
                    <a:pt x="799652" y="1629961"/>
                  </a:lnTo>
                  <a:lnTo>
                    <a:pt x="837285" y="1602264"/>
                  </a:lnTo>
                  <a:lnTo>
                    <a:pt x="874664" y="1574338"/>
                  </a:lnTo>
                  <a:lnTo>
                    <a:pt x="911785" y="1546185"/>
                  </a:lnTo>
                  <a:lnTo>
                    <a:pt x="948648" y="1517805"/>
                  </a:lnTo>
                  <a:lnTo>
                    <a:pt x="985250" y="1489201"/>
                  </a:lnTo>
                  <a:lnTo>
                    <a:pt x="1021590" y="1460373"/>
                  </a:lnTo>
                  <a:lnTo>
                    <a:pt x="1057667" y="1431323"/>
                  </a:lnTo>
                  <a:lnTo>
                    <a:pt x="1093478" y="1402052"/>
                  </a:lnTo>
                  <a:lnTo>
                    <a:pt x="1129023" y="1372561"/>
                  </a:lnTo>
                  <a:lnTo>
                    <a:pt x="1164298" y="1342852"/>
                  </a:lnTo>
                  <a:lnTo>
                    <a:pt x="1199304" y="1312927"/>
                  </a:lnTo>
                  <a:lnTo>
                    <a:pt x="1234038" y="1282786"/>
                  </a:lnTo>
                  <a:lnTo>
                    <a:pt x="1268499" y="1252430"/>
                  </a:lnTo>
                  <a:lnTo>
                    <a:pt x="1302685" y="1221862"/>
                  </a:lnTo>
                  <a:lnTo>
                    <a:pt x="1336594" y="1191083"/>
                  </a:lnTo>
                  <a:lnTo>
                    <a:pt x="1370224" y="1160093"/>
                  </a:lnTo>
                  <a:lnTo>
                    <a:pt x="1403575" y="1128895"/>
                  </a:lnTo>
                  <a:lnTo>
                    <a:pt x="1436645" y="1097489"/>
                  </a:lnTo>
                  <a:lnTo>
                    <a:pt x="1469431" y="1065877"/>
                  </a:lnTo>
                  <a:lnTo>
                    <a:pt x="1501932" y="1034061"/>
                  </a:lnTo>
                  <a:lnTo>
                    <a:pt x="1534147" y="1002041"/>
                  </a:lnTo>
                  <a:lnTo>
                    <a:pt x="1566074" y="969819"/>
                  </a:lnTo>
                  <a:lnTo>
                    <a:pt x="1597711" y="937396"/>
                  </a:lnTo>
                  <a:lnTo>
                    <a:pt x="1629057" y="904774"/>
                  </a:lnTo>
                  <a:lnTo>
                    <a:pt x="1660110" y="871954"/>
                  </a:lnTo>
                  <a:lnTo>
                    <a:pt x="1690869" y="838937"/>
                  </a:lnTo>
                  <a:lnTo>
                    <a:pt x="1721331" y="805724"/>
                  </a:lnTo>
                  <a:lnTo>
                    <a:pt x="1751496" y="772318"/>
                  </a:lnTo>
                  <a:lnTo>
                    <a:pt x="1781361" y="738719"/>
                  </a:lnTo>
                  <a:lnTo>
                    <a:pt x="1810925" y="704929"/>
                  </a:lnTo>
                  <a:lnTo>
                    <a:pt x="1840186" y="670949"/>
                  </a:lnTo>
                  <a:lnTo>
                    <a:pt x="1869143" y="636781"/>
                  </a:lnTo>
                  <a:lnTo>
                    <a:pt x="1897794" y="602425"/>
                  </a:lnTo>
                  <a:lnTo>
                    <a:pt x="1926138" y="567883"/>
                  </a:lnTo>
                  <a:lnTo>
                    <a:pt x="1954172" y="533156"/>
                  </a:lnTo>
                  <a:lnTo>
                    <a:pt x="1981895" y="498246"/>
                  </a:lnTo>
                  <a:lnTo>
                    <a:pt x="2009306" y="463155"/>
                  </a:lnTo>
                  <a:lnTo>
                    <a:pt x="2036403" y="427883"/>
                  </a:lnTo>
                  <a:lnTo>
                    <a:pt x="2063184" y="392431"/>
                  </a:lnTo>
                  <a:lnTo>
                    <a:pt x="2089648" y="356802"/>
                  </a:lnTo>
                  <a:lnTo>
                    <a:pt x="2115793" y="320996"/>
                  </a:lnTo>
                  <a:lnTo>
                    <a:pt x="2141617" y="285015"/>
                  </a:lnTo>
                  <a:lnTo>
                    <a:pt x="2167119" y="248860"/>
                  </a:lnTo>
                  <a:lnTo>
                    <a:pt x="2192298" y="212533"/>
                  </a:lnTo>
                  <a:lnTo>
                    <a:pt x="2217150" y="176035"/>
                  </a:lnTo>
                  <a:lnTo>
                    <a:pt x="2241676" y="139366"/>
                  </a:lnTo>
                  <a:lnTo>
                    <a:pt x="2265873" y="102530"/>
                  </a:lnTo>
                  <a:lnTo>
                    <a:pt x="2289739" y="65526"/>
                  </a:lnTo>
                  <a:lnTo>
                    <a:pt x="2313274" y="28356"/>
                  </a:lnTo>
                  <a:lnTo>
                    <a:pt x="2330896" y="0"/>
                  </a:lnTo>
                  <a:lnTo>
                    <a:pt x="2330896" y="1550051"/>
                  </a:lnTo>
                  <a:lnTo>
                    <a:pt x="2272195" y="1598128"/>
                  </a:lnTo>
                  <a:lnTo>
                    <a:pt x="2236357" y="1626882"/>
                  </a:lnTo>
                  <a:lnTo>
                    <a:pt x="2200257" y="1655422"/>
                  </a:lnTo>
                  <a:lnTo>
                    <a:pt x="2163899" y="1683745"/>
                  </a:lnTo>
                  <a:lnTo>
                    <a:pt x="2127283" y="1711850"/>
                  </a:lnTo>
                  <a:lnTo>
                    <a:pt x="2090411" y="1739737"/>
                  </a:lnTo>
                  <a:lnTo>
                    <a:pt x="2053284" y="1767405"/>
                  </a:lnTo>
                  <a:lnTo>
                    <a:pt x="2015905" y="1794851"/>
                  </a:lnTo>
                  <a:lnTo>
                    <a:pt x="1978274" y="1822075"/>
                  </a:lnTo>
                  <a:lnTo>
                    <a:pt x="1940393" y="1849075"/>
                  </a:lnTo>
                  <a:lnTo>
                    <a:pt x="1902264" y="1875851"/>
                  </a:lnTo>
                  <a:lnTo>
                    <a:pt x="1863888" y="1902401"/>
                  </a:lnTo>
                  <a:lnTo>
                    <a:pt x="1825268" y="1928723"/>
                  </a:lnTo>
                  <a:lnTo>
                    <a:pt x="1786403" y="1954817"/>
                  </a:lnTo>
                  <a:lnTo>
                    <a:pt x="1707951" y="2006316"/>
                  </a:lnTo>
                  <a:lnTo>
                    <a:pt x="1628543" y="2056885"/>
                  </a:lnTo>
                  <a:lnTo>
                    <a:pt x="1548193" y="2106517"/>
                  </a:lnTo>
                  <a:lnTo>
                    <a:pt x="1506779" y="2131507"/>
                  </a:lnTo>
                  <a:close/>
                </a:path>
              </a:pathLst>
            </a:custGeom>
            <a:solidFill>
              <a:srgbClr val="0353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/>
          <p:nvPr/>
        </p:nvSpPr>
        <p:spPr>
          <a:xfrm>
            <a:off x="2391372" y="1081826"/>
            <a:ext cx="7362190" cy="38100"/>
          </a:xfrm>
          <a:custGeom>
            <a:avLst/>
            <a:gdLst/>
            <a:ahLst/>
            <a:cxnLst/>
            <a:rect l="l" t="t" r="r" b="b"/>
            <a:pathLst>
              <a:path w="7362190" h="38100">
                <a:moveTo>
                  <a:pt x="0" y="0"/>
                </a:moveTo>
                <a:lnTo>
                  <a:pt x="7362165" y="0"/>
                </a:lnTo>
                <a:lnTo>
                  <a:pt x="7362165" y="38099"/>
                </a:lnTo>
                <a:lnTo>
                  <a:pt x="0" y="38099"/>
                </a:lnTo>
                <a:lnTo>
                  <a:pt x="0" y="0"/>
                </a:lnTo>
                <a:close/>
              </a:path>
            </a:pathLst>
          </a:custGeom>
          <a:solidFill>
            <a:srgbClr val="527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16100"/>
              </a:lnSpc>
              <a:spcBef>
                <a:spcPts val="90"/>
              </a:spcBef>
            </a:pPr>
            <a:r>
              <a:rPr spc="-35" dirty="0"/>
              <a:t>Cancer</a:t>
            </a:r>
            <a:r>
              <a:rPr spc="95" dirty="0"/>
              <a:t> </a:t>
            </a:r>
            <a:r>
              <a:rPr dirty="0"/>
              <a:t>is</a:t>
            </a:r>
            <a:r>
              <a:rPr spc="100" dirty="0"/>
              <a:t> </a:t>
            </a:r>
            <a:r>
              <a:rPr dirty="0"/>
              <a:t>a</a:t>
            </a:r>
            <a:r>
              <a:rPr spc="95" dirty="0"/>
              <a:t> </a:t>
            </a:r>
            <a:r>
              <a:rPr spc="-35" dirty="0"/>
              <a:t>major</a:t>
            </a:r>
            <a:r>
              <a:rPr spc="100" dirty="0"/>
              <a:t> </a:t>
            </a:r>
            <a:r>
              <a:rPr dirty="0"/>
              <a:t>cause</a:t>
            </a:r>
            <a:r>
              <a:rPr spc="95" dirty="0"/>
              <a:t> </a:t>
            </a:r>
            <a:r>
              <a:rPr dirty="0"/>
              <a:t>of</a:t>
            </a:r>
            <a:r>
              <a:rPr spc="100" dirty="0"/>
              <a:t> </a:t>
            </a:r>
            <a:r>
              <a:rPr dirty="0"/>
              <a:t>death</a:t>
            </a:r>
            <a:r>
              <a:rPr spc="95" dirty="0"/>
              <a:t> </a:t>
            </a:r>
            <a:r>
              <a:rPr spc="-85" dirty="0"/>
              <a:t>worldwide,</a:t>
            </a:r>
            <a:r>
              <a:rPr spc="110" dirty="0"/>
              <a:t> </a:t>
            </a:r>
            <a:r>
              <a:rPr spc="-10" dirty="0"/>
              <a:t>accounting</a:t>
            </a:r>
            <a:r>
              <a:rPr spc="105" dirty="0"/>
              <a:t> </a:t>
            </a:r>
            <a:r>
              <a:rPr dirty="0"/>
              <a:t>for</a:t>
            </a:r>
            <a:r>
              <a:rPr spc="105" dirty="0"/>
              <a:t> </a:t>
            </a:r>
            <a:r>
              <a:rPr dirty="0"/>
              <a:t>around</a:t>
            </a:r>
            <a:r>
              <a:rPr spc="105" dirty="0"/>
              <a:t> </a:t>
            </a:r>
            <a:r>
              <a:rPr dirty="0"/>
              <a:t>8</a:t>
            </a:r>
            <a:r>
              <a:rPr spc="110" dirty="0"/>
              <a:t> </a:t>
            </a:r>
            <a:r>
              <a:rPr spc="-25" dirty="0"/>
              <a:t>million </a:t>
            </a:r>
            <a:r>
              <a:rPr dirty="0"/>
              <a:t>deaths</a:t>
            </a:r>
            <a:r>
              <a:rPr spc="-25" dirty="0"/>
              <a:t> </a:t>
            </a:r>
            <a:r>
              <a:rPr dirty="0"/>
              <a:t>in</a:t>
            </a:r>
            <a:r>
              <a:rPr spc="-25" dirty="0"/>
              <a:t> </a:t>
            </a:r>
            <a:r>
              <a:rPr spc="-120" dirty="0"/>
              <a:t>2022.</a:t>
            </a:r>
            <a:r>
              <a:rPr spc="-25" dirty="0"/>
              <a:t> </a:t>
            </a:r>
            <a:r>
              <a:rPr spc="-60" dirty="0"/>
              <a:t>Still</a:t>
            </a:r>
            <a:r>
              <a:rPr spc="-25" dirty="0"/>
              <a:t> </a:t>
            </a:r>
            <a:r>
              <a:rPr dirty="0"/>
              <a:t>now</a:t>
            </a:r>
            <a:r>
              <a:rPr spc="-25" dirty="0"/>
              <a:t> </a:t>
            </a:r>
            <a:r>
              <a:rPr dirty="0"/>
              <a:t>it</a:t>
            </a:r>
            <a:r>
              <a:rPr spc="-25" dirty="0"/>
              <a:t> </a:t>
            </a:r>
            <a:r>
              <a:rPr spc="-10" dirty="0"/>
              <a:t>continues</a:t>
            </a:r>
            <a:r>
              <a:rPr spc="-25" dirty="0"/>
              <a:t> </a:t>
            </a:r>
            <a:r>
              <a:rPr dirty="0"/>
              <a:t>to</a:t>
            </a:r>
            <a:r>
              <a:rPr spc="-25" dirty="0"/>
              <a:t> </a:t>
            </a:r>
            <a:r>
              <a:rPr dirty="0"/>
              <a:t>be</a:t>
            </a:r>
            <a:r>
              <a:rPr spc="-25" dirty="0"/>
              <a:t> </a:t>
            </a:r>
            <a:r>
              <a:rPr dirty="0"/>
              <a:t>a</a:t>
            </a:r>
            <a:r>
              <a:rPr spc="-25" dirty="0"/>
              <a:t> </a:t>
            </a:r>
            <a:r>
              <a:rPr dirty="0"/>
              <a:t>disease</a:t>
            </a:r>
            <a:r>
              <a:rPr spc="-25" dirty="0"/>
              <a:t> </a:t>
            </a:r>
            <a:r>
              <a:rPr spc="-10" dirty="0"/>
              <a:t>threat</a:t>
            </a:r>
            <a:r>
              <a:rPr spc="-25" dirty="0"/>
              <a:t> </a:t>
            </a:r>
            <a:r>
              <a:rPr spc="-65" dirty="0"/>
              <a:t>all</a:t>
            </a:r>
            <a:r>
              <a:rPr spc="-25" dirty="0"/>
              <a:t> </a:t>
            </a:r>
            <a:r>
              <a:rPr spc="-50" dirty="0"/>
              <a:t>around.</a:t>
            </a:r>
            <a:r>
              <a:rPr spc="-25" dirty="0"/>
              <a:t> </a:t>
            </a:r>
            <a:r>
              <a:rPr dirty="0"/>
              <a:t>In</a:t>
            </a:r>
            <a:r>
              <a:rPr spc="-25" dirty="0"/>
              <a:t> </a:t>
            </a:r>
            <a:r>
              <a:rPr spc="-20" dirty="0"/>
              <a:t>this </a:t>
            </a:r>
            <a:r>
              <a:rPr spc="-75" dirty="0"/>
              <a:t>regard,</a:t>
            </a:r>
            <a:r>
              <a:rPr spc="-35" dirty="0"/>
              <a:t> </a:t>
            </a:r>
            <a:r>
              <a:rPr dirty="0"/>
              <a:t>we</a:t>
            </a:r>
            <a:r>
              <a:rPr spc="-35" dirty="0"/>
              <a:t> </a:t>
            </a:r>
            <a:r>
              <a:rPr dirty="0"/>
              <a:t>take</a:t>
            </a:r>
            <a:r>
              <a:rPr spc="-30" dirty="0"/>
              <a:t> </a:t>
            </a:r>
            <a:r>
              <a:rPr dirty="0"/>
              <a:t>up</a:t>
            </a:r>
            <a:r>
              <a:rPr spc="-35" dirty="0"/>
              <a:t> </a:t>
            </a:r>
            <a:r>
              <a:rPr dirty="0"/>
              <a:t>the</a:t>
            </a:r>
            <a:r>
              <a:rPr spc="-35" dirty="0"/>
              <a:t> </a:t>
            </a:r>
            <a:r>
              <a:rPr spc="-10" dirty="0"/>
              <a:t>Brain</a:t>
            </a:r>
            <a:r>
              <a:rPr spc="-30" dirty="0"/>
              <a:t> </a:t>
            </a:r>
            <a:r>
              <a:rPr dirty="0"/>
              <a:t>tumours</a:t>
            </a:r>
            <a:r>
              <a:rPr spc="-35" dirty="0"/>
              <a:t> Detection</a:t>
            </a:r>
            <a:r>
              <a:rPr spc="-30" dirty="0"/>
              <a:t> </a:t>
            </a:r>
            <a:r>
              <a:rPr dirty="0"/>
              <a:t>as</a:t>
            </a:r>
            <a:r>
              <a:rPr spc="-35" dirty="0"/>
              <a:t> </a:t>
            </a:r>
            <a:r>
              <a:rPr dirty="0"/>
              <a:t>it</a:t>
            </a:r>
            <a:r>
              <a:rPr spc="-35" dirty="0"/>
              <a:t> </a:t>
            </a:r>
            <a:r>
              <a:rPr dirty="0"/>
              <a:t>is</a:t>
            </a:r>
            <a:r>
              <a:rPr spc="-30" dirty="0"/>
              <a:t> </a:t>
            </a:r>
            <a:r>
              <a:rPr spc="-65" dirty="0"/>
              <a:t>particularly</a:t>
            </a:r>
            <a:r>
              <a:rPr spc="-35" dirty="0"/>
              <a:t> </a:t>
            </a:r>
            <a:r>
              <a:rPr spc="-70" dirty="0"/>
              <a:t>difficult</a:t>
            </a:r>
            <a:r>
              <a:rPr spc="-35" dirty="0"/>
              <a:t> </a:t>
            </a:r>
            <a:r>
              <a:rPr spc="-25" dirty="0"/>
              <a:t>to </a:t>
            </a:r>
            <a:r>
              <a:rPr spc="-130" dirty="0"/>
              <a:t>detect,</a:t>
            </a:r>
            <a:r>
              <a:rPr spc="-190" dirty="0"/>
              <a:t> </a:t>
            </a:r>
            <a:r>
              <a:rPr spc="-30" dirty="0"/>
              <a:t>and</a:t>
            </a:r>
            <a:r>
              <a:rPr spc="-185" dirty="0"/>
              <a:t> </a:t>
            </a:r>
            <a:r>
              <a:rPr spc="-85" dirty="0"/>
              <a:t>early</a:t>
            </a:r>
            <a:r>
              <a:rPr spc="-190" dirty="0"/>
              <a:t> </a:t>
            </a:r>
            <a:r>
              <a:rPr spc="-65" dirty="0"/>
              <a:t>treatment</a:t>
            </a:r>
            <a:r>
              <a:rPr spc="-185" dirty="0"/>
              <a:t> </a:t>
            </a:r>
            <a:r>
              <a:rPr spc="-40" dirty="0"/>
              <a:t>is</a:t>
            </a:r>
            <a:r>
              <a:rPr spc="-190" dirty="0"/>
              <a:t> </a:t>
            </a:r>
            <a:r>
              <a:rPr spc="-55" dirty="0"/>
              <a:t>essential</a:t>
            </a:r>
            <a:r>
              <a:rPr spc="-185" dirty="0"/>
              <a:t> </a:t>
            </a:r>
            <a:r>
              <a:rPr spc="-25" dirty="0"/>
              <a:t>to</a:t>
            </a:r>
            <a:r>
              <a:rPr spc="-185" dirty="0"/>
              <a:t> </a:t>
            </a:r>
            <a:r>
              <a:rPr spc="-45" dirty="0"/>
              <a:t>avoid</a:t>
            </a:r>
            <a:r>
              <a:rPr spc="-190" dirty="0"/>
              <a:t> </a:t>
            </a:r>
            <a:r>
              <a:rPr spc="-45" dirty="0"/>
              <a:t>memory</a:t>
            </a:r>
            <a:r>
              <a:rPr spc="-185" dirty="0"/>
              <a:t> </a:t>
            </a:r>
            <a:r>
              <a:rPr dirty="0"/>
              <a:t>loss</a:t>
            </a:r>
            <a:r>
              <a:rPr spc="-190" dirty="0"/>
              <a:t> </a:t>
            </a:r>
            <a:r>
              <a:rPr spc="-30" dirty="0"/>
              <a:t>and</a:t>
            </a:r>
            <a:r>
              <a:rPr spc="-185" dirty="0"/>
              <a:t> </a:t>
            </a:r>
            <a:r>
              <a:rPr spc="-75" dirty="0"/>
              <a:t>potentially</a:t>
            </a:r>
            <a:r>
              <a:rPr spc="-185" dirty="0"/>
              <a:t> </a:t>
            </a:r>
            <a:r>
              <a:rPr spc="-10" dirty="0"/>
              <a:t>fatal </a:t>
            </a:r>
            <a:r>
              <a:rPr spc="-45" dirty="0"/>
              <a:t>outcomes.</a:t>
            </a:r>
            <a:r>
              <a:rPr spc="40" dirty="0"/>
              <a:t> </a:t>
            </a:r>
            <a:r>
              <a:rPr dirty="0"/>
              <a:t>To</a:t>
            </a:r>
            <a:r>
              <a:rPr spc="40" dirty="0"/>
              <a:t> </a:t>
            </a:r>
            <a:r>
              <a:rPr dirty="0"/>
              <a:t>address</a:t>
            </a:r>
            <a:r>
              <a:rPr spc="45" dirty="0"/>
              <a:t> </a:t>
            </a:r>
            <a:r>
              <a:rPr dirty="0"/>
              <a:t>this</a:t>
            </a:r>
            <a:r>
              <a:rPr spc="40" dirty="0"/>
              <a:t> </a:t>
            </a:r>
            <a:r>
              <a:rPr spc="-80" dirty="0"/>
              <a:t>challenge,</a:t>
            </a:r>
            <a:r>
              <a:rPr spc="45" dirty="0"/>
              <a:t> </a:t>
            </a:r>
            <a:r>
              <a:rPr dirty="0"/>
              <a:t>we</a:t>
            </a:r>
            <a:r>
              <a:rPr spc="40" dirty="0"/>
              <a:t> </a:t>
            </a:r>
            <a:r>
              <a:rPr dirty="0"/>
              <a:t>have</a:t>
            </a:r>
            <a:r>
              <a:rPr spc="45" dirty="0"/>
              <a:t> </a:t>
            </a:r>
            <a:r>
              <a:rPr spc="-30" dirty="0"/>
              <a:t>developed</a:t>
            </a:r>
            <a:r>
              <a:rPr spc="40" dirty="0"/>
              <a:t> </a:t>
            </a:r>
            <a:r>
              <a:rPr dirty="0"/>
              <a:t>a</a:t>
            </a:r>
            <a:r>
              <a:rPr spc="45" dirty="0"/>
              <a:t> </a:t>
            </a:r>
            <a:r>
              <a:rPr spc="-25" dirty="0"/>
              <a:t>machine</a:t>
            </a:r>
            <a:r>
              <a:rPr spc="40" dirty="0"/>
              <a:t> </a:t>
            </a:r>
            <a:r>
              <a:rPr spc="-10" dirty="0"/>
              <a:t>learning- </a:t>
            </a:r>
            <a:r>
              <a:rPr spc="-35" dirty="0"/>
              <a:t>based</a:t>
            </a:r>
            <a:r>
              <a:rPr spc="-225" dirty="0"/>
              <a:t> </a:t>
            </a:r>
            <a:r>
              <a:rPr spc="-40" dirty="0"/>
              <a:t>solution</a:t>
            </a:r>
            <a:r>
              <a:rPr spc="-220" dirty="0"/>
              <a:t> </a:t>
            </a:r>
            <a:r>
              <a:rPr spc="-45" dirty="0"/>
              <a:t>that</a:t>
            </a:r>
            <a:r>
              <a:rPr spc="-225" dirty="0"/>
              <a:t> </a:t>
            </a:r>
            <a:r>
              <a:rPr spc="-45" dirty="0"/>
              <a:t>leverages</a:t>
            </a:r>
            <a:r>
              <a:rPr spc="-220" dirty="0"/>
              <a:t> </a:t>
            </a:r>
            <a:r>
              <a:rPr spc="-45" dirty="0"/>
              <a:t>convolution</a:t>
            </a:r>
            <a:r>
              <a:rPr spc="-220" dirty="0"/>
              <a:t> </a:t>
            </a:r>
            <a:r>
              <a:rPr spc="-75" dirty="0"/>
              <a:t>neural</a:t>
            </a:r>
            <a:r>
              <a:rPr spc="-225" dirty="0"/>
              <a:t> </a:t>
            </a:r>
            <a:r>
              <a:rPr spc="-30" dirty="0"/>
              <a:t>networks</a:t>
            </a:r>
            <a:r>
              <a:rPr spc="-220" dirty="0"/>
              <a:t> </a:t>
            </a:r>
            <a:r>
              <a:rPr spc="-110" dirty="0"/>
              <a:t>(CNNs)</a:t>
            </a:r>
            <a:r>
              <a:rPr spc="-225" dirty="0"/>
              <a:t> </a:t>
            </a:r>
            <a:r>
              <a:rPr spc="-35" dirty="0"/>
              <a:t>for</a:t>
            </a:r>
            <a:r>
              <a:rPr spc="-220" dirty="0"/>
              <a:t> </a:t>
            </a:r>
            <a:r>
              <a:rPr spc="-10" dirty="0"/>
              <a:t>feature </a:t>
            </a:r>
            <a:r>
              <a:rPr spc="-95" dirty="0"/>
              <a:t>extraction,</a:t>
            </a:r>
            <a:r>
              <a:rPr spc="-65" dirty="0"/>
              <a:t> </a:t>
            </a:r>
            <a:r>
              <a:rPr spc="-55" dirty="0"/>
              <a:t>segmentation,</a:t>
            </a:r>
            <a:r>
              <a:rPr spc="-80" dirty="0"/>
              <a:t> </a:t>
            </a:r>
            <a:r>
              <a:rPr dirty="0"/>
              <a:t>and</a:t>
            </a:r>
            <a:r>
              <a:rPr spc="-70" dirty="0"/>
              <a:t> </a:t>
            </a:r>
            <a:r>
              <a:rPr spc="-25" dirty="0"/>
              <a:t>pre-</a:t>
            </a:r>
            <a:r>
              <a:rPr spc="-10" dirty="0"/>
              <a:t>processing</a:t>
            </a:r>
            <a:r>
              <a:rPr spc="-75" dirty="0"/>
              <a:t> </a:t>
            </a:r>
            <a:r>
              <a:rPr dirty="0"/>
              <a:t>of</a:t>
            </a:r>
            <a:r>
              <a:rPr spc="-75" dirty="0"/>
              <a:t> </a:t>
            </a:r>
            <a:r>
              <a:rPr spc="-40" dirty="0"/>
              <a:t>magnetic</a:t>
            </a:r>
            <a:r>
              <a:rPr spc="-75" dirty="0"/>
              <a:t> </a:t>
            </a:r>
            <a:r>
              <a:rPr spc="-25" dirty="0"/>
              <a:t>resonance</a:t>
            </a:r>
            <a:r>
              <a:rPr spc="-75" dirty="0"/>
              <a:t> </a:t>
            </a:r>
            <a:r>
              <a:rPr spc="-10" dirty="0"/>
              <a:t>images</a:t>
            </a:r>
            <a:r>
              <a:rPr spc="-75" dirty="0"/>
              <a:t> </a:t>
            </a:r>
            <a:r>
              <a:rPr spc="-25" dirty="0"/>
              <a:t>to </a:t>
            </a:r>
            <a:r>
              <a:rPr spc="-80" dirty="0"/>
              <a:t>detect</a:t>
            </a:r>
            <a:r>
              <a:rPr spc="-160" dirty="0"/>
              <a:t> </a:t>
            </a:r>
            <a:r>
              <a:rPr spc="-65" dirty="0"/>
              <a:t>brain</a:t>
            </a:r>
            <a:r>
              <a:rPr spc="-155" dirty="0"/>
              <a:t> </a:t>
            </a:r>
            <a:r>
              <a:rPr spc="-20" dirty="0"/>
              <a:t>tumours</a:t>
            </a:r>
            <a:r>
              <a:rPr spc="-155" dirty="0"/>
              <a:t> </a:t>
            </a:r>
            <a:r>
              <a:rPr spc="-70" dirty="0"/>
              <a:t>with</a:t>
            </a:r>
            <a:r>
              <a:rPr spc="-155" dirty="0"/>
              <a:t> </a:t>
            </a:r>
            <a:r>
              <a:rPr spc="-10" dirty="0"/>
              <a:t>high</a:t>
            </a:r>
            <a:r>
              <a:rPr spc="-155" dirty="0"/>
              <a:t> </a:t>
            </a:r>
            <a:r>
              <a:rPr spc="-110" dirty="0"/>
              <a:t>accuracy.</a:t>
            </a:r>
            <a:r>
              <a:rPr spc="-155" dirty="0"/>
              <a:t> </a:t>
            </a:r>
            <a:r>
              <a:rPr spc="-45" dirty="0"/>
              <a:t>We</a:t>
            </a:r>
            <a:r>
              <a:rPr spc="-155" dirty="0"/>
              <a:t> </a:t>
            </a:r>
            <a:r>
              <a:rPr spc="-55" dirty="0"/>
              <a:t>obtained</a:t>
            </a:r>
            <a:r>
              <a:rPr spc="-155" dirty="0"/>
              <a:t> </a:t>
            </a:r>
            <a:r>
              <a:rPr spc="-30" dirty="0"/>
              <a:t>our</a:t>
            </a:r>
            <a:r>
              <a:rPr spc="-160" dirty="0"/>
              <a:t> </a:t>
            </a:r>
            <a:r>
              <a:rPr spc="-45" dirty="0"/>
              <a:t>dataset</a:t>
            </a:r>
            <a:r>
              <a:rPr spc="-155" dirty="0"/>
              <a:t> </a:t>
            </a:r>
            <a:r>
              <a:rPr spc="-40" dirty="0"/>
              <a:t>from</a:t>
            </a:r>
            <a:r>
              <a:rPr spc="-155" dirty="0"/>
              <a:t> </a:t>
            </a:r>
            <a:r>
              <a:rPr spc="-55" dirty="0"/>
              <a:t>a</a:t>
            </a:r>
            <a:r>
              <a:rPr spc="-155" dirty="0"/>
              <a:t> </a:t>
            </a:r>
            <a:r>
              <a:rPr spc="-35" dirty="0"/>
              <a:t>reliable </a:t>
            </a:r>
            <a:r>
              <a:rPr spc="-65" dirty="0"/>
              <a:t>internet</a:t>
            </a:r>
            <a:r>
              <a:rPr spc="-114" dirty="0"/>
              <a:t> </a:t>
            </a:r>
            <a:r>
              <a:rPr spc="-90" dirty="0"/>
              <a:t>source,</a:t>
            </a:r>
            <a:r>
              <a:rPr spc="-110" dirty="0"/>
              <a:t> </a:t>
            </a:r>
            <a:r>
              <a:rPr spc="-25" dirty="0"/>
              <a:t>and</a:t>
            </a:r>
            <a:r>
              <a:rPr spc="-110" dirty="0"/>
              <a:t> </a:t>
            </a:r>
            <a:r>
              <a:rPr spc="-30" dirty="0"/>
              <a:t>our</a:t>
            </a:r>
            <a:r>
              <a:rPr spc="-110" dirty="0"/>
              <a:t> </a:t>
            </a:r>
            <a:r>
              <a:rPr spc="-40" dirty="0"/>
              <a:t>results</a:t>
            </a:r>
            <a:r>
              <a:rPr spc="-110" dirty="0"/>
              <a:t> </a:t>
            </a:r>
            <a:r>
              <a:rPr spc="-85" dirty="0"/>
              <a:t>indicate</a:t>
            </a:r>
            <a:r>
              <a:rPr spc="-110" dirty="0"/>
              <a:t> </a:t>
            </a:r>
            <a:r>
              <a:rPr spc="-40" dirty="0"/>
              <a:t>that</a:t>
            </a:r>
            <a:r>
              <a:rPr spc="-110" dirty="0"/>
              <a:t> </a:t>
            </a:r>
            <a:r>
              <a:rPr spc="-30" dirty="0"/>
              <a:t>our</a:t>
            </a:r>
            <a:r>
              <a:rPr spc="-110" dirty="0"/>
              <a:t> </a:t>
            </a:r>
            <a:r>
              <a:rPr spc="-45" dirty="0"/>
              <a:t>approach</a:t>
            </a:r>
            <a:r>
              <a:rPr spc="-110" dirty="0"/>
              <a:t> </a:t>
            </a:r>
            <a:r>
              <a:rPr spc="-50" dirty="0"/>
              <a:t>can</a:t>
            </a:r>
            <a:r>
              <a:rPr spc="-110" dirty="0"/>
              <a:t> </a:t>
            </a:r>
            <a:r>
              <a:rPr spc="-80" dirty="0"/>
              <a:t>accurately</a:t>
            </a:r>
            <a:r>
              <a:rPr spc="-110" dirty="0"/>
              <a:t> </a:t>
            </a:r>
            <a:r>
              <a:rPr spc="-10" dirty="0"/>
              <a:t>detect </a:t>
            </a:r>
            <a:r>
              <a:rPr spc="-65" dirty="0"/>
              <a:t>brain</a:t>
            </a:r>
            <a:r>
              <a:rPr spc="-150" dirty="0"/>
              <a:t> </a:t>
            </a:r>
            <a:r>
              <a:rPr spc="-35" dirty="0"/>
              <a:t>tumour</a:t>
            </a:r>
            <a:r>
              <a:rPr spc="-145" dirty="0"/>
              <a:t> </a:t>
            </a:r>
            <a:r>
              <a:rPr spc="-75" dirty="0"/>
              <a:t>conditions,</a:t>
            </a:r>
            <a:r>
              <a:rPr spc="-145" dirty="0"/>
              <a:t> </a:t>
            </a:r>
            <a:r>
              <a:rPr spc="-55" dirty="0"/>
              <a:t>enabling</a:t>
            </a:r>
            <a:r>
              <a:rPr spc="-145" dirty="0"/>
              <a:t> </a:t>
            </a:r>
            <a:r>
              <a:rPr spc="-40" dirty="0"/>
              <a:t>prompt</a:t>
            </a:r>
            <a:r>
              <a:rPr spc="-145" dirty="0"/>
              <a:t> </a:t>
            </a:r>
            <a:r>
              <a:rPr spc="-30" dirty="0"/>
              <a:t>and</a:t>
            </a:r>
            <a:r>
              <a:rPr spc="-145" dirty="0"/>
              <a:t> </a:t>
            </a:r>
            <a:r>
              <a:rPr spc="-80" dirty="0"/>
              <a:t>effective</a:t>
            </a:r>
            <a:r>
              <a:rPr spc="-145" dirty="0"/>
              <a:t> </a:t>
            </a:r>
            <a:r>
              <a:rPr spc="-65" dirty="0"/>
              <a:t>treatment</a:t>
            </a:r>
            <a:r>
              <a:rPr spc="-145" dirty="0"/>
              <a:t> </a:t>
            </a:r>
            <a:r>
              <a:rPr spc="-30" dirty="0"/>
              <a:t>and</a:t>
            </a:r>
            <a:r>
              <a:rPr spc="-145" dirty="0"/>
              <a:t> </a:t>
            </a:r>
            <a:r>
              <a:rPr spc="-65" dirty="0"/>
              <a:t>leading</a:t>
            </a:r>
            <a:r>
              <a:rPr spc="-145" dirty="0"/>
              <a:t> </a:t>
            </a:r>
            <a:r>
              <a:rPr spc="-25" dirty="0"/>
              <a:t>to </a:t>
            </a:r>
            <a:r>
              <a:rPr spc="-75" dirty="0"/>
              <a:t>better</a:t>
            </a:r>
            <a:r>
              <a:rPr spc="-235" dirty="0"/>
              <a:t> </a:t>
            </a:r>
            <a:r>
              <a:rPr spc="-55" dirty="0"/>
              <a:t>recovery</a:t>
            </a:r>
            <a:r>
              <a:rPr spc="-229" dirty="0"/>
              <a:t> </a:t>
            </a:r>
            <a:r>
              <a:rPr spc="-110" dirty="0"/>
              <a:t>rates.</a:t>
            </a:r>
            <a:r>
              <a:rPr spc="-229" dirty="0"/>
              <a:t> </a:t>
            </a:r>
            <a:r>
              <a:rPr spc="-45" dirty="0"/>
              <a:t>Our</a:t>
            </a:r>
            <a:r>
              <a:rPr spc="-229" dirty="0"/>
              <a:t> </a:t>
            </a:r>
            <a:r>
              <a:rPr spc="-100" dirty="0"/>
              <a:t>project</a:t>
            </a:r>
            <a:r>
              <a:rPr spc="-229" dirty="0"/>
              <a:t> </a:t>
            </a:r>
            <a:r>
              <a:rPr spc="-30" dirty="0"/>
              <a:t>offers</a:t>
            </a:r>
            <a:r>
              <a:rPr spc="-235" dirty="0"/>
              <a:t> </a:t>
            </a:r>
            <a:r>
              <a:rPr spc="-55" dirty="0"/>
              <a:t>a</a:t>
            </a:r>
            <a:r>
              <a:rPr spc="-229" dirty="0"/>
              <a:t> </a:t>
            </a:r>
            <a:r>
              <a:rPr spc="-35" dirty="0"/>
              <a:t>promising</a:t>
            </a:r>
            <a:r>
              <a:rPr spc="-229" dirty="0"/>
              <a:t> </a:t>
            </a:r>
            <a:r>
              <a:rPr spc="-40" dirty="0"/>
              <a:t>solution</a:t>
            </a:r>
            <a:r>
              <a:rPr spc="-229" dirty="0"/>
              <a:t> </a:t>
            </a:r>
            <a:r>
              <a:rPr spc="-25" dirty="0"/>
              <a:t>to</a:t>
            </a:r>
            <a:r>
              <a:rPr spc="-229" dirty="0"/>
              <a:t> </a:t>
            </a:r>
            <a:r>
              <a:rPr spc="-50" dirty="0"/>
              <a:t>the</a:t>
            </a:r>
            <a:r>
              <a:rPr spc="-229" dirty="0"/>
              <a:t> </a:t>
            </a:r>
            <a:r>
              <a:rPr spc="-55" dirty="0"/>
              <a:t>need</a:t>
            </a:r>
            <a:r>
              <a:rPr spc="-235" dirty="0"/>
              <a:t> </a:t>
            </a:r>
            <a:r>
              <a:rPr spc="-25" dirty="0"/>
              <a:t>for </a:t>
            </a:r>
            <a:r>
              <a:rPr spc="-55" dirty="0"/>
              <a:t>improved</a:t>
            </a:r>
            <a:r>
              <a:rPr spc="-225" dirty="0"/>
              <a:t> </a:t>
            </a:r>
            <a:r>
              <a:rPr spc="-65" dirty="0"/>
              <a:t>brain</a:t>
            </a:r>
            <a:r>
              <a:rPr spc="-215" dirty="0"/>
              <a:t> </a:t>
            </a:r>
            <a:r>
              <a:rPr spc="-35" dirty="0"/>
              <a:t>tumour</a:t>
            </a:r>
            <a:r>
              <a:rPr spc="-215" dirty="0"/>
              <a:t> </a:t>
            </a:r>
            <a:r>
              <a:rPr spc="-70" dirty="0"/>
              <a:t>detection</a:t>
            </a:r>
            <a:r>
              <a:rPr spc="-215" dirty="0"/>
              <a:t> </a:t>
            </a:r>
            <a:r>
              <a:rPr spc="-10" dirty="0"/>
              <a:t>methods.</a:t>
            </a: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753562" cy="1389860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27428" rIns="0" bIns="0" rtlCol="0">
            <a:spAutoFit/>
          </a:bodyPr>
          <a:lstStyle/>
          <a:p>
            <a:pPr marL="224790">
              <a:lnSpc>
                <a:spcPct val="100000"/>
              </a:lnSpc>
              <a:spcBef>
                <a:spcPts val="100"/>
              </a:spcBef>
            </a:pPr>
            <a:r>
              <a:rPr sz="4500" spc="-10" dirty="0"/>
              <a:t>ABSTRACT</a:t>
            </a:r>
            <a:endParaRPr sz="4500" dirty="0"/>
          </a:p>
        </p:txBody>
      </p:sp>
      <p:sp>
        <p:nvSpPr>
          <p:cNvPr id="11" name="Rectangle 10"/>
          <p:cNvSpPr/>
          <p:nvPr/>
        </p:nvSpPr>
        <p:spPr>
          <a:xfrm>
            <a:off x="-18295" y="6941935"/>
            <a:ext cx="25234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Arial Black" panose="020B0A04020102020204" pitchFamily="34" charset="0"/>
                <a:cs typeface="Times New Roman" panose="02020603050405020304" pitchFamily="18" charset="0"/>
              </a:rPr>
              <a:t>shreerecvidyam@4</a:t>
            </a:r>
            <a:endParaRPr lang="en-IN" dirty="0">
              <a:solidFill>
                <a:schemeClr val="bg1">
                  <a:lumMod val="65000"/>
                </a:schemeClr>
              </a:solidFill>
              <a:latin typeface="Arial Black" panose="020B0A040201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781800" y="6637836"/>
            <a:ext cx="48768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Private idea implementation</a:t>
            </a:r>
          </a:p>
          <a:p>
            <a:r>
              <a:rPr lang="en-US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shreerecvidyam@4</a:t>
            </a:r>
            <a:endParaRPr lang="en-IN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753600" cy="7315200"/>
          </a:xfrm>
          <a:custGeom>
            <a:avLst/>
            <a:gdLst/>
            <a:ahLst/>
            <a:cxnLst/>
            <a:rect l="l" t="t" r="r" b="b"/>
            <a:pathLst>
              <a:path w="9753600" h="7315200">
                <a:moveTo>
                  <a:pt x="9753599" y="7315199"/>
                </a:moveTo>
                <a:lnTo>
                  <a:pt x="0" y="7315199"/>
                </a:lnTo>
                <a:lnTo>
                  <a:pt x="0" y="0"/>
                </a:lnTo>
                <a:lnTo>
                  <a:pt x="9753599" y="0"/>
                </a:lnTo>
                <a:lnTo>
                  <a:pt x="9753599" y="7315199"/>
                </a:lnTo>
                <a:close/>
              </a:path>
            </a:pathLst>
          </a:custGeom>
          <a:solidFill>
            <a:srgbClr val="0013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6230148"/>
            <a:ext cx="473075" cy="1085215"/>
          </a:xfrm>
          <a:custGeom>
            <a:avLst/>
            <a:gdLst/>
            <a:ahLst/>
            <a:cxnLst/>
            <a:rect l="l" t="t" r="r" b="b"/>
            <a:pathLst>
              <a:path w="473075" h="1085215">
                <a:moveTo>
                  <a:pt x="0" y="1085051"/>
                </a:moveTo>
                <a:lnTo>
                  <a:pt x="0" y="0"/>
                </a:lnTo>
                <a:lnTo>
                  <a:pt x="27444" y="83258"/>
                </a:lnTo>
                <a:lnTo>
                  <a:pt x="59871" y="176536"/>
                </a:lnTo>
                <a:lnTo>
                  <a:pt x="93805" y="269144"/>
                </a:lnTo>
                <a:lnTo>
                  <a:pt x="129230" y="361071"/>
                </a:lnTo>
                <a:lnTo>
                  <a:pt x="166133" y="452301"/>
                </a:lnTo>
                <a:lnTo>
                  <a:pt x="204500" y="542823"/>
                </a:lnTo>
                <a:lnTo>
                  <a:pt x="244317" y="632623"/>
                </a:lnTo>
                <a:lnTo>
                  <a:pt x="285570" y="721687"/>
                </a:lnTo>
                <a:lnTo>
                  <a:pt x="306731" y="765939"/>
                </a:lnTo>
                <a:lnTo>
                  <a:pt x="328246" y="810003"/>
                </a:lnTo>
                <a:lnTo>
                  <a:pt x="350113" y="853876"/>
                </a:lnTo>
                <a:lnTo>
                  <a:pt x="372331" y="897557"/>
                </a:lnTo>
                <a:lnTo>
                  <a:pt x="394897" y="941044"/>
                </a:lnTo>
                <a:lnTo>
                  <a:pt x="417810" y="984336"/>
                </a:lnTo>
                <a:lnTo>
                  <a:pt x="441068" y="1027431"/>
                </a:lnTo>
                <a:lnTo>
                  <a:pt x="464669" y="1070328"/>
                </a:lnTo>
                <a:lnTo>
                  <a:pt x="472926" y="1085051"/>
                </a:lnTo>
                <a:lnTo>
                  <a:pt x="0" y="1085051"/>
                </a:lnTo>
                <a:close/>
              </a:path>
            </a:pathLst>
          </a:custGeom>
          <a:solidFill>
            <a:srgbClr val="0353D6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0" y="-200314"/>
            <a:ext cx="9753600" cy="1184275"/>
            <a:chOff x="0" y="0"/>
            <a:chExt cx="9753600" cy="1184275"/>
          </a:xfrm>
        </p:grpSpPr>
        <p:sp>
          <p:nvSpPr>
            <p:cNvPr id="5" name="object 5"/>
            <p:cNvSpPr/>
            <p:nvPr/>
          </p:nvSpPr>
          <p:spPr>
            <a:xfrm>
              <a:off x="2713409" y="1145604"/>
              <a:ext cx="7040245" cy="38100"/>
            </a:xfrm>
            <a:custGeom>
              <a:avLst/>
              <a:gdLst/>
              <a:ahLst/>
              <a:cxnLst/>
              <a:rect l="l" t="t" r="r" b="b"/>
              <a:pathLst>
                <a:path w="7040245" h="38100">
                  <a:moveTo>
                    <a:pt x="0" y="0"/>
                  </a:moveTo>
                  <a:lnTo>
                    <a:pt x="7040189" y="0"/>
                  </a:lnTo>
                  <a:lnTo>
                    <a:pt x="7040189" y="38099"/>
                  </a:lnTo>
                  <a:lnTo>
                    <a:pt x="0" y="380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27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753599" cy="1145521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184074" y="1301190"/>
            <a:ext cx="9385935" cy="5664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15599"/>
              </a:lnSpc>
              <a:spcBef>
                <a:spcPts val="95"/>
              </a:spcBef>
            </a:pPr>
            <a:r>
              <a:rPr sz="2000" spc="-40" dirty="0">
                <a:solidFill>
                  <a:srgbClr val="FFFFFF"/>
                </a:solidFill>
                <a:latin typeface="Trebuchet MS"/>
                <a:cs typeface="Trebuchet MS"/>
              </a:rPr>
              <a:t>This</a:t>
            </a:r>
            <a:r>
              <a:rPr sz="2000" spc="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90" dirty="0">
                <a:solidFill>
                  <a:srgbClr val="FFFFFF"/>
                </a:solidFill>
                <a:latin typeface="Trebuchet MS"/>
                <a:cs typeface="Trebuchet MS"/>
              </a:rPr>
              <a:t>project</a:t>
            </a:r>
            <a:r>
              <a:rPr sz="2000" spc="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5" dirty="0">
                <a:solidFill>
                  <a:srgbClr val="FFFFFF"/>
                </a:solidFill>
                <a:latin typeface="Trebuchet MS"/>
                <a:cs typeface="Trebuchet MS"/>
              </a:rPr>
              <a:t>has</a:t>
            </a:r>
            <a:r>
              <a:rPr sz="2000" spc="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25" dirty="0">
                <a:solidFill>
                  <a:srgbClr val="FFFFFF"/>
                </a:solidFill>
                <a:latin typeface="Trebuchet MS"/>
                <a:cs typeface="Trebuchet MS"/>
              </a:rPr>
              <a:t>discussed</a:t>
            </a:r>
            <a:r>
              <a:rPr sz="2000" spc="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40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2000" spc="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60" dirty="0">
                <a:solidFill>
                  <a:srgbClr val="FFFFFF"/>
                </a:solidFill>
                <a:latin typeface="Trebuchet MS"/>
                <a:cs typeface="Trebuchet MS"/>
              </a:rPr>
              <a:t>different</a:t>
            </a:r>
            <a:r>
              <a:rPr sz="2000" spc="1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FFFFFF"/>
                </a:solidFill>
                <a:latin typeface="Trebuchet MS"/>
                <a:cs typeface="Trebuchet MS"/>
              </a:rPr>
              <a:t>stages</a:t>
            </a:r>
            <a:r>
              <a:rPr sz="2000" spc="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sz="2000" spc="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60" dirty="0">
                <a:solidFill>
                  <a:srgbClr val="FFFFFF"/>
                </a:solidFill>
                <a:latin typeface="Trebuchet MS"/>
                <a:cs typeface="Trebuchet MS"/>
              </a:rPr>
              <a:t>brain</a:t>
            </a:r>
            <a:r>
              <a:rPr sz="2000" spc="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20" dirty="0">
                <a:solidFill>
                  <a:srgbClr val="FFFFFF"/>
                </a:solidFill>
                <a:latin typeface="Trebuchet MS"/>
                <a:cs typeface="Trebuchet MS"/>
              </a:rPr>
              <a:t>tumours</a:t>
            </a:r>
            <a:r>
              <a:rPr sz="2000" spc="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60" dirty="0">
                <a:solidFill>
                  <a:srgbClr val="FFFFFF"/>
                </a:solidFill>
                <a:latin typeface="Trebuchet MS"/>
                <a:cs typeface="Trebuchet MS"/>
              </a:rPr>
              <a:t>with</a:t>
            </a:r>
            <a:r>
              <a:rPr sz="2000" spc="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6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000" spc="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50" dirty="0">
                <a:solidFill>
                  <a:srgbClr val="FFFFFF"/>
                </a:solidFill>
                <a:latin typeface="Trebuchet MS"/>
                <a:cs typeface="Trebuchet MS"/>
              </a:rPr>
              <a:t>percentage </a:t>
            </a:r>
            <a:r>
              <a:rPr sz="2000" spc="-75" dirty="0">
                <a:solidFill>
                  <a:srgbClr val="FFFFFF"/>
                </a:solidFill>
                <a:latin typeface="Trebuchet MS"/>
                <a:cs typeface="Trebuchet MS"/>
              </a:rPr>
              <a:t>impact</a:t>
            </a:r>
            <a:r>
              <a:rPr sz="2000" spc="-20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sz="2000" spc="-20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65" dirty="0">
                <a:solidFill>
                  <a:srgbClr val="FFFFFF"/>
                </a:solidFill>
                <a:latin typeface="Trebuchet MS"/>
                <a:cs typeface="Trebuchet MS"/>
              </a:rPr>
              <a:t>tumours.</a:t>
            </a:r>
            <a:r>
              <a:rPr sz="2000" spc="-20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50" dirty="0">
                <a:solidFill>
                  <a:srgbClr val="FFFFFF"/>
                </a:solidFill>
                <a:latin typeface="Trebuchet MS"/>
                <a:cs typeface="Trebuchet MS"/>
              </a:rPr>
              <a:t>Image</a:t>
            </a:r>
            <a:r>
              <a:rPr sz="2000" spc="-20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30" dirty="0">
                <a:solidFill>
                  <a:srgbClr val="FFFFFF"/>
                </a:solidFill>
                <a:latin typeface="Trebuchet MS"/>
                <a:cs typeface="Trebuchet MS"/>
              </a:rPr>
              <a:t>segmentation</a:t>
            </a:r>
            <a:r>
              <a:rPr sz="2000" spc="-20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40" dirty="0">
                <a:solidFill>
                  <a:srgbClr val="FFFFFF"/>
                </a:solidFill>
                <a:latin typeface="Trebuchet MS"/>
                <a:cs typeface="Trebuchet MS"/>
              </a:rPr>
              <a:t>is</a:t>
            </a:r>
            <a:r>
              <a:rPr sz="2000" spc="-20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6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000" spc="-20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100" dirty="0">
                <a:solidFill>
                  <a:srgbClr val="FFFFFF"/>
                </a:solidFill>
                <a:latin typeface="Trebuchet MS"/>
                <a:cs typeface="Trebuchet MS"/>
              </a:rPr>
              <a:t>crucial</a:t>
            </a:r>
            <a:r>
              <a:rPr sz="2000" spc="-20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25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2000" spc="-20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50" dirty="0">
                <a:solidFill>
                  <a:srgbClr val="FFFFFF"/>
                </a:solidFill>
                <a:latin typeface="Trebuchet MS"/>
                <a:cs typeface="Trebuchet MS"/>
              </a:rPr>
              <a:t>essential</a:t>
            </a:r>
            <a:r>
              <a:rPr sz="2000" spc="-20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25" dirty="0">
                <a:solidFill>
                  <a:srgbClr val="FFFFFF"/>
                </a:solidFill>
                <a:latin typeface="Trebuchet MS"/>
                <a:cs typeface="Trebuchet MS"/>
              </a:rPr>
              <a:t>step</a:t>
            </a:r>
            <a:r>
              <a:rPr sz="2000" spc="-20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65" dirty="0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r>
              <a:rPr sz="2000" spc="-20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20" dirty="0">
                <a:solidFill>
                  <a:srgbClr val="FFFFFF"/>
                </a:solidFill>
                <a:latin typeface="Trebuchet MS"/>
                <a:cs typeface="Trebuchet MS"/>
              </a:rPr>
              <a:t>pre-processing</a:t>
            </a:r>
            <a:r>
              <a:rPr sz="2000" spc="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sz="2000" spc="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60" dirty="0">
                <a:solidFill>
                  <a:srgbClr val="FFFFFF"/>
                </a:solidFill>
                <a:latin typeface="Trebuchet MS"/>
                <a:cs typeface="Trebuchet MS"/>
              </a:rPr>
              <a:t>image</a:t>
            </a:r>
            <a:r>
              <a:rPr sz="2000" spc="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35" dirty="0">
                <a:solidFill>
                  <a:srgbClr val="FFFFFF"/>
                </a:solidFill>
                <a:latin typeface="Trebuchet MS"/>
                <a:cs typeface="Trebuchet MS"/>
              </a:rPr>
              <a:t>that</a:t>
            </a:r>
            <a:r>
              <a:rPr sz="2000" spc="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55" dirty="0">
                <a:solidFill>
                  <a:srgbClr val="FFFFFF"/>
                </a:solidFill>
                <a:latin typeface="Trebuchet MS"/>
                <a:cs typeface="Trebuchet MS"/>
              </a:rPr>
              <a:t>determines</a:t>
            </a:r>
            <a:r>
              <a:rPr sz="2000" spc="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40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2000" spc="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20" dirty="0">
                <a:solidFill>
                  <a:srgbClr val="FFFFFF"/>
                </a:solidFill>
                <a:latin typeface="Trebuchet MS"/>
                <a:cs typeface="Trebuchet MS"/>
              </a:rPr>
              <a:t>success</a:t>
            </a:r>
            <a:r>
              <a:rPr sz="2000" spc="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sz="2000" spc="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60" dirty="0">
                <a:solidFill>
                  <a:srgbClr val="FFFFFF"/>
                </a:solidFill>
                <a:latin typeface="Trebuchet MS"/>
                <a:cs typeface="Trebuchet MS"/>
              </a:rPr>
              <a:t>image</a:t>
            </a:r>
            <a:r>
              <a:rPr sz="2000" spc="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20" dirty="0">
                <a:solidFill>
                  <a:srgbClr val="FFFFFF"/>
                </a:solidFill>
                <a:latin typeface="Trebuchet MS"/>
                <a:cs typeface="Trebuchet MS"/>
              </a:rPr>
              <a:t>processing</a:t>
            </a:r>
            <a:r>
              <a:rPr sz="2000" spc="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55" dirty="0">
                <a:solidFill>
                  <a:srgbClr val="FFFFFF"/>
                </a:solidFill>
                <a:latin typeface="Trebuchet MS"/>
                <a:cs typeface="Trebuchet MS"/>
              </a:rPr>
              <a:t>at</a:t>
            </a:r>
            <a:r>
              <a:rPr sz="2000" spc="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6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000" spc="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35" dirty="0">
                <a:solidFill>
                  <a:srgbClr val="FFFFFF"/>
                </a:solidFill>
                <a:latin typeface="Trebuchet MS"/>
                <a:cs typeface="Trebuchet MS"/>
              </a:rPr>
              <a:t>higher</a:t>
            </a:r>
            <a:r>
              <a:rPr sz="2000" spc="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150" dirty="0">
                <a:solidFill>
                  <a:srgbClr val="FFFFFF"/>
                </a:solidFill>
                <a:latin typeface="Trebuchet MS"/>
                <a:cs typeface="Trebuchet MS"/>
              </a:rPr>
              <a:t>level.</a:t>
            </a:r>
            <a:r>
              <a:rPr sz="2000" spc="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80" dirty="0">
                <a:solidFill>
                  <a:srgbClr val="FFFFFF"/>
                </a:solidFill>
                <a:latin typeface="Trebuchet MS"/>
                <a:cs typeface="Trebuchet MS"/>
              </a:rPr>
              <a:t>Cancer</a:t>
            </a:r>
            <a:r>
              <a:rPr sz="2000" spc="-50" dirty="0">
                <a:solidFill>
                  <a:srgbClr val="FFFFFF"/>
                </a:solidFill>
                <a:latin typeface="Trebuchet MS"/>
                <a:cs typeface="Trebuchet MS"/>
              </a:rPr>
              <a:t> refers</a:t>
            </a:r>
            <a:r>
              <a:rPr sz="2000" spc="-1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2000" spc="-1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90" dirty="0">
                <a:solidFill>
                  <a:srgbClr val="FFFFFF"/>
                </a:solidFill>
                <a:latin typeface="Trebuchet MS"/>
                <a:cs typeface="Trebuchet MS"/>
              </a:rPr>
              <a:t>cells</a:t>
            </a:r>
            <a:r>
              <a:rPr sz="2000" spc="-1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35" dirty="0">
                <a:solidFill>
                  <a:srgbClr val="FFFFFF"/>
                </a:solidFill>
                <a:latin typeface="Trebuchet MS"/>
                <a:cs typeface="Trebuchet MS"/>
              </a:rPr>
              <a:t>being</a:t>
            </a:r>
            <a:r>
              <a:rPr sz="2000" spc="-1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55" dirty="0">
                <a:solidFill>
                  <a:srgbClr val="FFFFFF"/>
                </a:solidFill>
                <a:latin typeface="Trebuchet MS"/>
                <a:cs typeface="Trebuchet MS"/>
              </a:rPr>
              <a:t>abnormal</a:t>
            </a:r>
            <a:r>
              <a:rPr sz="2000" spc="-1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25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2000" spc="-1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Trebuchet MS"/>
                <a:cs typeface="Trebuchet MS"/>
              </a:rPr>
              <a:t>growing</a:t>
            </a:r>
            <a:r>
              <a:rPr sz="2000" spc="-1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65" dirty="0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r>
              <a:rPr sz="2000" spc="-1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45" dirty="0">
                <a:solidFill>
                  <a:srgbClr val="FFFFFF"/>
                </a:solidFill>
                <a:latin typeface="Trebuchet MS"/>
                <a:cs typeface="Trebuchet MS"/>
              </a:rPr>
              <a:t>unnatural</a:t>
            </a:r>
            <a:r>
              <a:rPr sz="2000" spc="-1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95" dirty="0">
                <a:solidFill>
                  <a:srgbClr val="FFFFFF"/>
                </a:solidFill>
                <a:latin typeface="Trebuchet MS"/>
                <a:cs typeface="Trebuchet MS"/>
              </a:rPr>
              <a:t>ways.</a:t>
            </a:r>
            <a:r>
              <a:rPr sz="2000" spc="-1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75" dirty="0">
                <a:solidFill>
                  <a:srgbClr val="FFFFFF"/>
                </a:solidFill>
                <a:latin typeface="Trebuchet MS"/>
                <a:cs typeface="Trebuchet MS"/>
              </a:rPr>
              <a:t>Cerebrum</a:t>
            </a:r>
            <a:r>
              <a:rPr sz="2000" spc="-1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80" dirty="0">
                <a:solidFill>
                  <a:srgbClr val="FFFFFF"/>
                </a:solidFill>
                <a:latin typeface="Trebuchet MS"/>
                <a:cs typeface="Trebuchet MS"/>
              </a:rPr>
              <a:t>Cancer</a:t>
            </a:r>
            <a:r>
              <a:rPr sz="2000" spc="-1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45" dirty="0">
                <a:solidFill>
                  <a:srgbClr val="FFFFFF"/>
                </a:solidFill>
                <a:latin typeface="Trebuchet MS"/>
                <a:cs typeface="Trebuchet MS"/>
              </a:rPr>
              <a:t>division</a:t>
            </a:r>
            <a:r>
              <a:rPr sz="2000" spc="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40" dirty="0">
                <a:solidFill>
                  <a:srgbClr val="FFFFFF"/>
                </a:solidFill>
                <a:latin typeface="Trebuchet MS"/>
                <a:cs typeface="Trebuchet MS"/>
              </a:rPr>
              <a:t>is</a:t>
            </a:r>
            <a:r>
              <a:rPr sz="2000" spc="2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6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000" spc="2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50" dirty="0">
                <a:solidFill>
                  <a:srgbClr val="FFFFFF"/>
                </a:solidFill>
                <a:latin typeface="Trebuchet MS"/>
                <a:cs typeface="Trebuchet MS"/>
              </a:rPr>
              <a:t>significant</a:t>
            </a:r>
            <a:r>
              <a:rPr sz="2000" spc="2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20" dirty="0">
                <a:solidFill>
                  <a:srgbClr val="FFFFFF"/>
                </a:solidFill>
                <a:latin typeface="Trebuchet MS"/>
                <a:cs typeface="Trebuchet MS"/>
              </a:rPr>
              <a:t>assignment</a:t>
            </a:r>
            <a:r>
              <a:rPr sz="2000" spc="2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65" dirty="0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r>
              <a:rPr sz="2000" spc="2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114" dirty="0">
                <a:solidFill>
                  <a:srgbClr val="FFFFFF"/>
                </a:solidFill>
                <a:latin typeface="Trebuchet MS"/>
                <a:cs typeface="Trebuchet MS"/>
              </a:rPr>
              <a:t>clinical</a:t>
            </a:r>
            <a:r>
              <a:rPr sz="2000" spc="2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75" dirty="0">
                <a:solidFill>
                  <a:srgbClr val="FFFFFF"/>
                </a:solidFill>
                <a:latin typeface="Trebuchet MS"/>
                <a:cs typeface="Trebuchet MS"/>
              </a:rPr>
              <a:t>picture</a:t>
            </a:r>
            <a:r>
              <a:rPr sz="2000" spc="2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75" dirty="0">
                <a:solidFill>
                  <a:srgbClr val="FFFFFF"/>
                </a:solidFill>
                <a:latin typeface="Trebuchet MS"/>
                <a:cs typeface="Trebuchet MS"/>
              </a:rPr>
              <a:t>handling.</a:t>
            </a:r>
            <a:r>
              <a:rPr sz="2000" spc="2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80" dirty="0">
                <a:solidFill>
                  <a:srgbClr val="FFFFFF"/>
                </a:solidFill>
                <a:latin typeface="Trebuchet MS"/>
                <a:cs typeface="Trebuchet MS"/>
              </a:rPr>
              <a:t>Medical</a:t>
            </a:r>
            <a:r>
              <a:rPr sz="2000" spc="2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35" dirty="0">
                <a:solidFill>
                  <a:srgbClr val="FFFFFF"/>
                </a:solidFill>
                <a:latin typeface="Trebuchet MS"/>
                <a:cs typeface="Trebuchet MS"/>
              </a:rPr>
              <a:t>imaging</a:t>
            </a:r>
            <a:r>
              <a:rPr sz="2000" spc="2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50" dirty="0">
                <a:solidFill>
                  <a:srgbClr val="FFFFFF"/>
                </a:solidFill>
                <a:latin typeface="Trebuchet MS"/>
                <a:cs typeface="Trebuchet MS"/>
              </a:rPr>
              <a:t>refers</a:t>
            </a:r>
            <a:r>
              <a:rPr sz="2000" spc="2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2000" spc="2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6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000" spc="-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55" dirty="0">
                <a:solidFill>
                  <a:srgbClr val="FFFFFF"/>
                </a:solidFill>
                <a:latin typeface="Trebuchet MS"/>
                <a:cs typeface="Trebuchet MS"/>
              </a:rPr>
              <a:t>technique</a:t>
            </a:r>
            <a:r>
              <a:rPr sz="2000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2000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20" dirty="0">
                <a:solidFill>
                  <a:srgbClr val="FFFFFF"/>
                </a:solidFill>
                <a:latin typeface="Trebuchet MS"/>
                <a:cs typeface="Trebuchet MS"/>
              </a:rPr>
              <a:t>diagnose</a:t>
            </a:r>
            <a:r>
              <a:rPr sz="2000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25" dirty="0">
                <a:solidFill>
                  <a:srgbClr val="FFFFFF"/>
                </a:solidFill>
                <a:latin typeface="Trebuchet MS"/>
                <a:cs typeface="Trebuchet MS"/>
              </a:rPr>
              <a:t>or</a:t>
            </a:r>
            <a:r>
              <a:rPr sz="2000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45" dirty="0">
                <a:solidFill>
                  <a:srgbClr val="FFFFFF"/>
                </a:solidFill>
                <a:latin typeface="Trebuchet MS"/>
                <a:cs typeface="Trebuchet MS"/>
              </a:rPr>
              <a:t>analyse</a:t>
            </a:r>
            <a:r>
              <a:rPr sz="2000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40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2000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25" dirty="0">
                <a:solidFill>
                  <a:srgbClr val="FFFFFF"/>
                </a:solidFill>
                <a:latin typeface="Trebuchet MS"/>
                <a:cs typeface="Trebuchet MS"/>
              </a:rPr>
              <a:t>human</a:t>
            </a:r>
            <a:r>
              <a:rPr sz="2000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85" dirty="0">
                <a:solidFill>
                  <a:srgbClr val="FFFFFF"/>
                </a:solidFill>
                <a:latin typeface="Trebuchet MS"/>
                <a:cs typeface="Trebuchet MS"/>
              </a:rPr>
              <a:t>body.</a:t>
            </a:r>
            <a:r>
              <a:rPr sz="2000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40" dirty="0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r>
              <a:rPr sz="2000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25" dirty="0">
                <a:solidFill>
                  <a:srgbClr val="FFFFFF"/>
                </a:solidFill>
                <a:latin typeface="Trebuchet MS"/>
                <a:cs typeface="Trebuchet MS"/>
              </a:rPr>
              <a:t>this</a:t>
            </a:r>
            <a:r>
              <a:rPr sz="2000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55" dirty="0">
                <a:solidFill>
                  <a:srgbClr val="FFFFFF"/>
                </a:solidFill>
                <a:latin typeface="Trebuchet MS"/>
                <a:cs typeface="Trebuchet MS"/>
              </a:rPr>
              <a:t>case</a:t>
            </a:r>
            <a:r>
              <a:rPr sz="2000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80" dirty="0">
                <a:solidFill>
                  <a:srgbClr val="FFFFFF"/>
                </a:solidFill>
                <a:latin typeface="Trebuchet MS"/>
                <a:cs typeface="Trebuchet MS"/>
              </a:rPr>
              <a:t>we</a:t>
            </a:r>
            <a:r>
              <a:rPr sz="2000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35" dirty="0">
                <a:solidFill>
                  <a:srgbClr val="FFFFFF"/>
                </a:solidFill>
                <a:latin typeface="Trebuchet MS"/>
                <a:cs typeface="Trebuchet MS"/>
              </a:rPr>
              <a:t>have</a:t>
            </a:r>
            <a:r>
              <a:rPr sz="2000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70" dirty="0">
                <a:solidFill>
                  <a:srgbClr val="FFFFFF"/>
                </a:solidFill>
                <a:latin typeface="Trebuchet MS"/>
                <a:cs typeface="Trebuchet MS"/>
              </a:rPr>
              <a:t>mainly</a:t>
            </a:r>
            <a:r>
              <a:rPr sz="2000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30" dirty="0">
                <a:solidFill>
                  <a:srgbClr val="FFFFFF"/>
                </a:solidFill>
                <a:latin typeface="Trebuchet MS"/>
                <a:cs typeface="Trebuchet MS"/>
              </a:rPr>
              <a:t>focused</a:t>
            </a:r>
            <a:r>
              <a:rPr sz="2000" spc="-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15" dirty="0">
                <a:solidFill>
                  <a:srgbClr val="FFFFFF"/>
                </a:solidFill>
                <a:latin typeface="Trebuchet MS"/>
                <a:cs typeface="Trebuchet MS"/>
              </a:rPr>
              <a:t>on</a:t>
            </a:r>
            <a:r>
              <a:rPr sz="2000" spc="3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40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2000" spc="3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60" dirty="0">
                <a:solidFill>
                  <a:srgbClr val="FFFFFF"/>
                </a:solidFill>
                <a:latin typeface="Trebuchet MS"/>
                <a:cs typeface="Trebuchet MS"/>
              </a:rPr>
              <a:t>detection</a:t>
            </a:r>
            <a:r>
              <a:rPr sz="2000" spc="3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sz="2000" spc="3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40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2000" spc="3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60" dirty="0">
                <a:solidFill>
                  <a:srgbClr val="FFFFFF"/>
                </a:solidFill>
                <a:latin typeface="Trebuchet MS"/>
                <a:cs typeface="Trebuchet MS"/>
              </a:rPr>
              <a:t>brain</a:t>
            </a:r>
            <a:r>
              <a:rPr sz="2000" spc="3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30" dirty="0">
                <a:solidFill>
                  <a:srgbClr val="FFFFFF"/>
                </a:solidFill>
                <a:latin typeface="Trebuchet MS"/>
                <a:cs typeface="Trebuchet MS"/>
              </a:rPr>
              <a:t>tumour</a:t>
            </a:r>
            <a:r>
              <a:rPr sz="2000" spc="3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35" dirty="0">
                <a:solidFill>
                  <a:srgbClr val="FFFFFF"/>
                </a:solidFill>
                <a:latin typeface="Trebuchet MS"/>
                <a:cs typeface="Trebuchet MS"/>
              </a:rPr>
              <a:t>from</a:t>
            </a:r>
            <a:r>
              <a:rPr sz="2000" spc="3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40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2000" spc="3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20" dirty="0">
                <a:solidFill>
                  <a:srgbClr val="FFFFFF"/>
                </a:solidFill>
                <a:latin typeface="Trebuchet MS"/>
                <a:cs typeface="Trebuchet MS"/>
              </a:rPr>
              <a:t>MRI</a:t>
            </a:r>
            <a:r>
              <a:rPr sz="2000" spc="3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90" dirty="0">
                <a:solidFill>
                  <a:srgbClr val="FFFFFF"/>
                </a:solidFill>
                <a:latin typeface="Trebuchet MS"/>
                <a:cs typeface="Trebuchet MS"/>
              </a:rPr>
              <a:t>images.</a:t>
            </a:r>
            <a:r>
              <a:rPr sz="2000" spc="3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75" dirty="0">
                <a:solidFill>
                  <a:srgbClr val="FFFFFF"/>
                </a:solidFill>
                <a:latin typeface="Trebuchet MS"/>
                <a:cs typeface="Trebuchet MS"/>
              </a:rPr>
              <a:t>It</a:t>
            </a:r>
            <a:r>
              <a:rPr sz="2000" spc="3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40" dirty="0">
                <a:solidFill>
                  <a:srgbClr val="FFFFFF"/>
                </a:solidFill>
                <a:latin typeface="Trebuchet MS"/>
                <a:cs typeface="Trebuchet MS"/>
              </a:rPr>
              <a:t>helps</a:t>
            </a:r>
            <a:r>
              <a:rPr sz="2000" spc="3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40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2000" spc="3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95" dirty="0">
                <a:solidFill>
                  <a:srgbClr val="FFFFFF"/>
                </a:solidFill>
                <a:latin typeface="Trebuchet MS"/>
                <a:cs typeface="Trebuchet MS"/>
              </a:rPr>
              <a:t>medical</a:t>
            </a:r>
            <a:r>
              <a:rPr sz="2000" spc="-1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55" dirty="0">
                <a:solidFill>
                  <a:srgbClr val="FFFFFF"/>
                </a:solidFill>
                <a:latin typeface="Trebuchet MS"/>
                <a:cs typeface="Trebuchet MS"/>
              </a:rPr>
              <a:t>representative</a:t>
            </a:r>
            <a:r>
              <a:rPr sz="20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20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50" dirty="0">
                <a:solidFill>
                  <a:srgbClr val="FFFFFF"/>
                </a:solidFill>
                <a:latin typeface="Trebuchet MS"/>
                <a:cs typeface="Trebuchet MS"/>
              </a:rPr>
              <a:t>find</a:t>
            </a:r>
            <a:r>
              <a:rPr sz="20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40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20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60" dirty="0">
                <a:solidFill>
                  <a:srgbClr val="FFFFFF"/>
                </a:solidFill>
                <a:latin typeface="Trebuchet MS"/>
                <a:cs typeface="Trebuchet MS"/>
              </a:rPr>
              <a:t>location</a:t>
            </a:r>
            <a:r>
              <a:rPr sz="20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sz="20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40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20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30" dirty="0">
                <a:solidFill>
                  <a:srgbClr val="FFFFFF"/>
                </a:solidFill>
                <a:latin typeface="Trebuchet MS"/>
                <a:cs typeface="Trebuchet MS"/>
              </a:rPr>
              <a:t>tumour</a:t>
            </a:r>
            <a:r>
              <a:rPr sz="20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65" dirty="0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r>
              <a:rPr sz="20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40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20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60" dirty="0">
                <a:solidFill>
                  <a:srgbClr val="FFFFFF"/>
                </a:solidFill>
                <a:latin typeface="Trebuchet MS"/>
                <a:cs typeface="Trebuchet MS"/>
              </a:rPr>
              <a:t>brain</a:t>
            </a:r>
            <a:r>
              <a:rPr sz="20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65" dirty="0">
                <a:solidFill>
                  <a:srgbClr val="FFFFFF"/>
                </a:solidFill>
                <a:latin typeface="Trebuchet MS"/>
                <a:cs typeface="Trebuchet MS"/>
              </a:rPr>
              <a:t>easily</a:t>
            </a:r>
            <a:r>
              <a:rPr sz="20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20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45" dirty="0">
                <a:solidFill>
                  <a:srgbClr val="FFFFFF"/>
                </a:solidFill>
                <a:latin typeface="Trebuchet MS"/>
                <a:cs typeface="Trebuchet MS"/>
              </a:rPr>
              <a:t>analyse</a:t>
            </a:r>
            <a:r>
              <a:rPr sz="20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45" dirty="0">
                <a:solidFill>
                  <a:srgbClr val="FFFFFF"/>
                </a:solidFill>
                <a:latin typeface="Trebuchet MS"/>
                <a:cs typeface="Trebuchet MS"/>
              </a:rPr>
              <a:t>disease</a:t>
            </a:r>
            <a:r>
              <a:rPr sz="2000" spc="-50" dirty="0">
                <a:solidFill>
                  <a:srgbClr val="FFFFFF"/>
                </a:solidFill>
                <a:latin typeface="Trebuchet MS"/>
                <a:cs typeface="Trebuchet MS"/>
              </a:rPr>
              <a:t> before</a:t>
            </a:r>
            <a:r>
              <a:rPr sz="2000" spc="2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45" dirty="0">
                <a:solidFill>
                  <a:srgbClr val="FFFFFF"/>
                </a:solidFill>
                <a:latin typeface="Trebuchet MS"/>
                <a:cs typeface="Trebuchet MS"/>
              </a:rPr>
              <a:t>further</a:t>
            </a:r>
            <a:r>
              <a:rPr sz="2000" spc="2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100" dirty="0">
                <a:solidFill>
                  <a:srgbClr val="FFFFFF"/>
                </a:solidFill>
                <a:latin typeface="Trebuchet MS"/>
                <a:cs typeface="Trebuchet MS"/>
              </a:rPr>
              <a:t>difficulties.</a:t>
            </a:r>
            <a:r>
              <a:rPr sz="2000" spc="2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55" dirty="0">
                <a:solidFill>
                  <a:srgbClr val="FFFFFF"/>
                </a:solidFill>
                <a:latin typeface="Trebuchet MS"/>
                <a:cs typeface="Trebuchet MS"/>
              </a:rPr>
              <a:t>Nowadays,</a:t>
            </a:r>
            <a:r>
              <a:rPr sz="2000" spc="2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50" dirty="0">
                <a:solidFill>
                  <a:srgbClr val="FFFFFF"/>
                </a:solidFill>
                <a:latin typeface="Trebuchet MS"/>
                <a:cs typeface="Trebuchet MS"/>
              </a:rPr>
              <a:t>checking</a:t>
            </a:r>
            <a:r>
              <a:rPr sz="2000" spc="2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40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2000" spc="2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Trebuchet MS"/>
                <a:cs typeface="Trebuchet MS"/>
              </a:rPr>
              <a:t>huge</a:t>
            </a:r>
            <a:r>
              <a:rPr sz="2000" spc="2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40" dirty="0">
                <a:solidFill>
                  <a:srgbClr val="FFFFFF"/>
                </a:solidFill>
                <a:latin typeface="Trebuchet MS"/>
                <a:cs typeface="Trebuchet MS"/>
              </a:rPr>
              <a:t>number</a:t>
            </a:r>
            <a:r>
              <a:rPr sz="2000" spc="2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sz="2000" spc="2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20" dirty="0">
                <a:solidFill>
                  <a:srgbClr val="FFFFFF"/>
                </a:solidFill>
                <a:latin typeface="Trebuchet MS"/>
                <a:cs typeface="Trebuchet MS"/>
              </a:rPr>
              <a:t>MRI</a:t>
            </a:r>
            <a:r>
              <a:rPr sz="2000" spc="2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80" dirty="0">
                <a:solidFill>
                  <a:srgbClr val="FFFFFF"/>
                </a:solidFill>
                <a:latin typeface="Trebuchet MS"/>
                <a:cs typeface="Trebuchet MS"/>
              </a:rPr>
              <a:t>(magnetic</a:t>
            </a:r>
            <a:r>
              <a:rPr sz="20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35" dirty="0">
                <a:solidFill>
                  <a:srgbClr val="FFFFFF"/>
                </a:solidFill>
                <a:latin typeface="Trebuchet MS"/>
                <a:cs typeface="Trebuchet MS"/>
              </a:rPr>
              <a:t>resonance</a:t>
            </a:r>
            <a:r>
              <a:rPr sz="2000" spc="-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70" dirty="0">
                <a:solidFill>
                  <a:srgbClr val="FFFFFF"/>
                </a:solidFill>
                <a:latin typeface="Trebuchet MS"/>
                <a:cs typeface="Trebuchet MS"/>
              </a:rPr>
              <a:t>imaging)</a:t>
            </a:r>
            <a:r>
              <a:rPr sz="2000" spc="-40" dirty="0">
                <a:solidFill>
                  <a:srgbClr val="FFFFFF"/>
                </a:solidFill>
                <a:latin typeface="Trebuchet MS"/>
                <a:cs typeface="Trebuchet MS"/>
              </a:rPr>
              <a:t> images </a:t>
            </a:r>
            <a:r>
              <a:rPr sz="2000" spc="-25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2000" spc="-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35" dirty="0">
                <a:solidFill>
                  <a:srgbClr val="FFFFFF"/>
                </a:solidFill>
                <a:latin typeface="Trebuchet MS"/>
                <a:cs typeface="Trebuchet MS"/>
              </a:rPr>
              <a:t>finding</a:t>
            </a:r>
            <a:r>
              <a:rPr sz="2000" spc="-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6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000" spc="-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60" dirty="0">
                <a:solidFill>
                  <a:srgbClr val="FFFFFF"/>
                </a:solidFill>
                <a:latin typeface="Trebuchet MS"/>
                <a:cs typeface="Trebuchet MS"/>
              </a:rPr>
              <a:t>brain</a:t>
            </a:r>
            <a:r>
              <a:rPr sz="2000" spc="-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30" dirty="0">
                <a:solidFill>
                  <a:srgbClr val="FFFFFF"/>
                </a:solidFill>
                <a:latin typeface="Trebuchet MS"/>
                <a:cs typeface="Trebuchet MS"/>
              </a:rPr>
              <a:t>tumour</a:t>
            </a:r>
            <a:r>
              <a:rPr sz="2000" spc="-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65" dirty="0">
                <a:solidFill>
                  <a:srgbClr val="FFFFFF"/>
                </a:solidFill>
                <a:latin typeface="Trebuchet MS"/>
                <a:cs typeface="Trebuchet MS"/>
              </a:rPr>
              <a:t>manually</a:t>
            </a:r>
            <a:r>
              <a:rPr sz="2000" spc="-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Trebuchet MS"/>
                <a:cs typeface="Trebuchet MS"/>
              </a:rPr>
              <a:t>by</a:t>
            </a:r>
            <a:r>
              <a:rPr sz="2000" spc="-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6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000" spc="-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25" dirty="0">
                <a:solidFill>
                  <a:srgbClr val="FFFFFF"/>
                </a:solidFill>
                <a:latin typeface="Trebuchet MS"/>
                <a:cs typeface="Trebuchet MS"/>
              </a:rPr>
              <a:t>human</a:t>
            </a:r>
            <a:r>
              <a:rPr sz="2000" spc="-40" dirty="0">
                <a:solidFill>
                  <a:srgbClr val="FFFFFF"/>
                </a:solidFill>
                <a:latin typeface="Trebuchet MS"/>
                <a:cs typeface="Trebuchet MS"/>
              </a:rPr>
              <a:t> is </a:t>
            </a:r>
            <a:r>
              <a:rPr sz="2000" spc="-6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000" spc="-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35" dirty="0">
                <a:solidFill>
                  <a:srgbClr val="FFFFFF"/>
                </a:solidFill>
                <a:latin typeface="Trebuchet MS"/>
                <a:cs typeface="Trebuchet MS"/>
              </a:rPr>
              <a:t>very</a:t>
            </a:r>
            <a:r>
              <a:rPr sz="2000" spc="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35" dirty="0">
                <a:solidFill>
                  <a:srgbClr val="FFFFFF"/>
                </a:solidFill>
                <a:latin typeface="Trebuchet MS"/>
                <a:cs typeface="Trebuchet MS"/>
              </a:rPr>
              <a:t>tedious</a:t>
            </a:r>
            <a:r>
              <a:rPr sz="2000" spc="-1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25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2000" spc="-1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75" dirty="0">
                <a:solidFill>
                  <a:srgbClr val="FFFFFF"/>
                </a:solidFill>
                <a:latin typeface="Trebuchet MS"/>
                <a:cs typeface="Trebuchet MS"/>
              </a:rPr>
              <a:t>inaccurate</a:t>
            </a:r>
            <a:r>
              <a:rPr sz="2000" spc="-1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95" dirty="0">
                <a:solidFill>
                  <a:srgbClr val="FFFFFF"/>
                </a:solidFill>
                <a:latin typeface="Trebuchet MS"/>
                <a:cs typeface="Trebuchet MS"/>
              </a:rPr>
              <a:t>task.</a:t>
            </a:r>
            <a:r>
              <a:rPr sz="2000" spc="-1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75" dirty="0">
                <a:solidFill>
                  <a:srgbClr val="FFFFFF"/>
                </a:solidFill>
                <a:latin typeface="Trebuchet MS"/>
                <a:cs typeface="Trebuchet MS"/>
              </a:rPr>
              <a:t>It</a:t>
            </a:r>
            <a:r>
              <a:rPr sz="2000" spc="-1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55" dirty="0">
                <a:solidFill>
                  <a:srgbClr val="FFFFFF"/>
                </a:solidFill>
                <a:latin typeface="Trebuchet MS"/>
                <a:cs typeface="Trebuchet MS"/>
              </a:rPr>
              <a:t>can</a:t>
            </a:r>
            <a:r>
              <a:rPr sz="2000" spc="-1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65" dirty="0">
                <a:solidFill>
                  <a:srgbClr val="FFFFFF"/>
                </a:solidFill>
                <a:latin typeface="Trebuchet MS"/>
                <a:cs typeface="Trebuchet MS"/>
              </a:rPr>
              <a:t>affect</a:t>
            </a:r>
            <a:r>
              <a:rPr sz="2000" spc="-1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40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2000" spc="-1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45" dirty="0">
                <a:solidFill>
                  <a:srgbClr val="FFFFFF"/>
                </a:solidFill>
                <a:latin typeface="Trebuchet MS"/>
                <a:cs typeface="Trebuchet MS"/>
              </a:rPr>
              <a:t>proper</a:t>
            </a:r>
            <a:r>
              <a:rPr sz="2000" spc="-1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95" dirty="0">
                <a:solidFill>
                  <a:srgbClr val="FFFFFF"/>
                </a:solidFill>
                <a:latin typeface="Trebuchet MS"/>
                <a:cs typeface="Trebuchet MS"/>
              </a:rPr>
              <a:t>medical</a:t>
            </a:r>
            <a:r>
              <a:rPr sz="2000" spc="-1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55" dirty="0">
                <a:solidFill>
                  <a:srgbClr val="FFFFFF"/>
                </a:solidFill>
                <a:latin typeface="Trebuchet MS"/>
                <a:cs typeface="Trebuchet MS"/>
              </a:rPr>
              <a:t>treatment</a:t>
            </a:r>
            <a:r>
              <a:rPr sz="2000" spc="-1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sz="2000" spc="-1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40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2000" spc="-1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100" dirty="0">
                <a:solidFill>
                  <a:srgbClr val="FFFFFF"/>
                </a:solidFill>
                <a:latin typeface="Trebuchet MS"/>
                <a:cs typeface="Trebuchet MS"/>
              </a:rPr>
              <a:t>patient.</a:t>
            </a:r>
            <a:r>
              <a:rPr sz="2000" spc="-1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395" dirty="0">
                <a:solidFill>
                  <a:srgbClr val="FFFFFF"/>
                </a:solidFill>
                <a:latin typeface="Trebuchet MS"/>
                <a:cs typeface="Trebuchet MS"/>
              </a:rPr>
              <a:t>.</a:t>
            </a:r>
            <a:r>
              <a:rPr sz="2000" spc="-3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114" dirty="0">
                <a:solidFill>
                  <a:srgbClr val="FFFFFF"/>
                </a:solidFill>
                <a:latin typeface="Trebuchet MS"/>
                <a:cs typeface="Trebuchet MS"/>
              </a:rPr>
              <a:t>So,</a:t>
            </a:r>
            <a:r>
              <a:rPr sz="2000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55" dirty="0">
                <a:solidFill>
                  <a:srgbClr val="FFFFFF"/>
                </a:solidFill>
                <a:latin typeface="Trebuchet MS"/>
                <a:cs typeface="Trebuchet MS"/>
              </a:rPr>
              <a:t>there</a:t>
            </a:r>
            <a:r>
              <a:rPr sz="2000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40" dirty="0">
                <a:solidFill>
                  <a:srgbClr val="FFFFFF"/>
                </a:solidFill>
                <a:latin typeface="Trebuchet MS"/>
                <a:cs typeface="Trebuchet MS"/>
              </a:rPr>
              <a:t>is</a:t>
            </a:r>
            <a:r>
              <a:rPr sz="2000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6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000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50" dirty="0">
                <a:solidFill>
                  <a:srgbClr val="FFFFFF"/>
                </a:solidFill>
                <a:latin typeface="Trebuchet MS"/>
                <a:cs typeface="Trebuchet MS"/>
              </a:rPr>
              <a:t>need</a:t>
            </a:r>
            <a:r>
              <a:rPr sz="2000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30" dirty="0">
                <a:solidFill>
                  <a:srgbClr val="FFFFFF"/>
                </a:solidFill>
                <a:latin typeface="Trebuchet MS"/>
                <a:cs typeface="Trebuchet MS"/>
              </a:rPr>
              <a:t>for</a:t>
            </a:r>
            <a:r>
              <a:rPr sz="2000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6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000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35" dirty="0">
                <a:solidFill>
                  <a:srgbClr val="FFFFFF"/>
                </a:solidFill>
                <a:latin typeface="Trebuchet MS"/>
                <a:cs typeface="Trebuchet MS"/>
              </a:rPr>
              <a:t>highly</a:t>
            </a:r>
            <a:r>
              <a:rPr sz="2000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75" dirty="0">
                <a:solidFill>
                  <a:srgbClr val="FFFFFF"/>
                </a:solidFill>
                <a:latin typeface="Trebuchet MS"/>
                <a:cs typeface="Trebuchet MS"/>
              </a:rPr>
              <a:t>accurate</a:t>
            </a:r>
            <a:r>
              <a:rPr sz="2000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30" dirty="0">
                <a:solidFill>
                  <a:srgbClr val="FFFFFF"/>
                </a:solidFill>
                <a:latin typeface="Trebuchet MS"/>
                <a:cs typeface="Trebuchet MS"/>
              </a:rPr>
              <a:t>tumour</a:t>
            </a:r>
            <a:r>
              <a:rPr sz="2000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60" dirty="0">
                <a:solidFill>
                  <a:srgbClr val="FFFFFF"/>
                </a:solidFill>
                <a:latin typeface="Trebuchet MS"/>
                <a:cs typeface="Trebuchet MS"/>
              </a:rPr>
              <a:t>detection</a:t>
            </a:r>
            <a:r>
              <a:rPr sz="2000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85" dirty="0">
                <a:solidFill>
                  <a:srgbClr val="FFFFFF"/>
                </a:solidFill>
                <a:latin typeface="Trebuchet MS"/>
                <a:cs typeface="Trebuchet MS"/>
              </a:rPr>
              <a:t>method.</a:t>
            </a:r>
            <a:r>
              <a:rPr sz="2000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60" dirty="0">
                <a:solidFill>
                  <a:srgbClr val="FFFFFF"/>
                </a:solidFill>
                <a:latin typeface="Trebuchet MS"/>
                <a:cs typeface="Trebuchet MS"/>
              </a:rPr>
              <a:t>Accuracy</a:t>
            </a:r>
            <a:r>
              <a:rPr sz="2000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40" dirty="0">
                <a:solidFill>
                  <a:srgbClr val="FFFFFF"/>
                </a:solidFill>
                <a:latin typeface="Trebuchet MS"/>
                <a:cs typeface="Trebuchet MS"/>
              </a:rPr>
              <a:t>is</a:t>
            </a:r>
            <a:r>
              <a:rPr sz="2000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100" dirty="0">
                <a:solidFill>
                  <a:srgbClr val="FFFFFF"/>
                </a:solidFill>
                <a:latin typeface="Trebuchet MS"/>
                <a:cs typeface="Trebuchet MS"/>
              </a:rPr>
              <a:t>crucial</a:t>
            </a:r>
            <a:r>
              <a:rPr sz="2000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65" dirty="0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r>
              <a:rPr sz="2000" spc="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70" dirty="0">
                <a:solidFill>
                  <a:srgbClr val="FFFFFF"/>
                </a:solidFill>
                <a:latin typeface="Trebuchet MS"/>
                <a:cs typeface="Trebuchet MS"/>
              </a:rPr>
              <a:t>healthcare</a:t>
            </a:r>
            <a:r>
              <a:rPr sz="2000" spc="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70" dirty="0">
                <a:solidFill>
                  <a:srgbClr val="FFFFFF"/>
                </a:solidFill>
                <a:latin typeface="Trebuchet MS"/>
                <a:cs typeface="Trebuchet MS"/>
              </a:rPr>
              <a:t>intelligent</a:t>
            </a:r>
            <a:r>
              <a:rPr sz="2000" spc="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50" dirty="0">
                <a:solidFill>
                  <a:srgbClr val="FFFFFF"/>
                </a:solidFill>
                <a:latin typeface="Trebuchet MS"/>
                <a:cs typeface="Trebuchet MS"/>
              </a:rPr>
              <a:t>systems,</a:t>
            </a:r>
            <a:r>
              <a:rPr sz="2000" spc="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25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2000" spc="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2000" spc="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20" dirty="0">
                <a:solidFill>
                  <a:srgbClr val="FFFFFF"/>
                </a:solidFill>
                <a:latin typeface="Trebuchet MS"/>
                <a:cs typeface="Trebuchet MS"/>
              </a:rPr>
              <a:t>address</a:t>
            </a:r>
            <a:r>
              <a:rPr sz="2000" spc="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25" dirty="0">
                <a:solidFill>
                  <a:srgbClr val="FFFFFF"/>
                </a:solidFill>
                <a:latin typeface="Trebuchet MS"/>
                <a:cs typeface="Trebuchet MS"/>
              </a:rPr>
              <a:t>this</a:t>
            </a:r>
            <a:r>
              <a:rPr sz="2000" spc="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90" dirty="0">
                <a:solidFill>
                  <a:srgbClr val="FFFFFF"/>
                </a:solidFill>
                <a:latin typeface="Trebuchet MS"/>
                <a:cs typeface="Trebuchet MS"/>
              </a:rPr>
              <a:t>issue,</a:t>
            </a:r>
            <a:r>
              <a:rPr sz="2000" spc="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6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000" spc="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35" dirty="0">
                <a:solidFill>
                  <a:srgbClr val="FFFFFF"/>
                </a:solidFill>
                <a:latin typeface="Trebuchet MS"/>
                <a:cs typeface="Trebuchet MS"/>
              </a:rPr>
              <a:t>highly</a:t>
            </a:r>
            <a:r>
              <a:rPr sz="2000" spc="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75" dirty="0">
                <a:solidFill>
                  <a:srgbClr val="FFFFFF"/>
                </a:solidFill>
                <a:latin typeface="Trebuchet MS"/>
                <a:cs typeface="Trebuchet MS"/>
              </a:rPr>
              <a:t>accurate</a:t>
            </a:r>
            <a:r>
              <a:rPr sz="2000" spc="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65" dirty="0">
                <a:solidFill>
                  <a:srgbClr val="FFFFFF"/>
                </a:solidFill>
                <a:latin typeface="Trebuchet MS"/>
                <a:cs typeface="Trebuchet MS"/>
              </a:rPr>
              <a:t>model</a:t>
            </a:r>
            <a:r>
              <a:rPr sz="2000" spc="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5" dirty="0">
                <a:solidFill>
                  <a:srgbClr val="FFFFFF"/>
                </a:solidFill>
                <a:latin typeface="Trebuchet MS"/>
                <a:cs typeface="Trebuchet MS"/>
              </a:rPr>
              <a:t>has</a:t>
            </a:r>
            <a:r>
              <a:rPr sz="2000" spc="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50" dirty="0">
                <a:solidFill>
                  <a:srgbClr val="FFFFFF"/>
                </a:solidFill>
                <a:latin typeface="Trebuchet MS"/>
                <a:cs typeface="Trebuchet MS"/>
              </a:rPr>
              <a:t>been</a:t>
            </a:r>
            <a:r>
              <a:rPr sz="2000" spc="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55" dirty="0">
                <a:solidFill>
                  <a:srgbClr val="FFFFFF"/>
                </a:solidFill>
                <a:latin typeface="Trebuchet MS"/>
                <a:cs typeface="Trebuchet MS"/>
              </a:rPr>
              <a:t>developed</a:t>
            </a:r>
            <a:r>
              <a:rPr sz="2000" spc="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30" dirty="0">
                <a:solidFill>
                  <a:srgbClr val="FFFFFF"/>
                </a:solidFill>
                <a:latin typeface="Trebuchet MS"/>
                <a:cs typeface="Trebuchet MS"/>
              </a:rPr>
              <a:t>for</a:t>
            </a:r>
            <a:r>
              <a:rPr sz="2000" spc="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45" dirty="0">
                <a:solidFill>
                  <a:srgbClr val="FFFFFF"/>
                </a:solidFill>
                <a:latin typeface="Trebuchet MS"/>
                <a:cs typeface="Trebuchet MS"/>
              </a:rPr>
              <a:t>automated</a:t>
            </a:r>
            <a:r>
              <a:rPr sz="2000" spc="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60" dirty="0">
                <a:solidFill>
                  <a:srgbClr val="FFFFFF"/>
                </a:solidFill>
                <a:latin typeface="Trebuchet MS"/>
                <a:cs typeface="Trebuchet MS"/>
              </a:rPr>
              <a:t>brain</a:t>
            </a:r>
            <a:r>
              <a:rPr sz="2000" spc="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30" dirty="0">
                <a:solidFill>
                  <a:srgbClr val="FFFFFF"/>
                </a:solidFill>
                <a:latin typeface="Trebuchet MS"/>
                <a:cs typeface="Trebuchet MS"/>
              </a:rPr>
              <a:t>tumour</a:t>
            </a:r>
            <a:r>
              <a:rPr sz="2000" spc="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95" dirty="0">
                <a:solidFill>
                  <a:srgbClr val="FFFFFF"/>
                </a:solidFill>
                <a:latin typeface="Trebuchet MS"/>
                <a:cs typeface="Trebuchet MS"/>
              </a:rPr>
              <a:t>detection.</a:t>
            </a:r>
            <a:r>
              <a:rPr sz="2000" spc="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40" dirty="0">
                <a:solidFill>
                  <a:srgbClr val="FFFFFF"/>
                </a:solidFill>
                <a:latin typeface="Trebuchet MS"/>
                <a:cs typeface="Trebuchet MS"/>
              </a:rPr>
              <a:t>This</a:t>
            </a:r>
            <a:r>
              <a:rPr sz="2000" spc="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65" dirty="0">
                <a:solidFill>
                  <a:srgbClr val="FFFFFF"/>
                </a:solidFill>
                <a:latin typeface="Trebuchet MS"/>
                <a:cs typeface="Trebuchet MS"/>
              </a:rPr>
              <a:t>model</a:t>
            </a:r>
            <a:r>
              <a:rPr sz="2000" spc="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80" dirty="0">
                <a:solidFill>
                  <a:srgbClr val="FFFFFF"/>
                </a:solidFill>
                <a:latin typeface="Trebuchet MS"/>
                <a:cs typeface="Trebuchet MS"/>
              </a:rPr>
              <a:t>utilizes</a:t>
            </a:r>
            <a:r>
              <a:rPr sz="2000" spc="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45" dirty="0">
                <a:solidFill>
                  <a:srgbClr val="FFFFFF"/>
                </a:solidFill>
                <a:latin typeface="Trebuchet MS"/>
                <a:cs typeface="Trebuchet MS"/>
              </a:rPr>
              <a:t>advanced</a:t>
            </a:r>
            <a:r>
              <a:rPr sz="2000" spc="-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60" dirty="0">
                <a:solidFill>
                  <a:srgbClr val="FFFFFF"/>
                </a:solidFill>
                <a:latin typeface="Trebuchet MS"/>
                <a:cs typeface="Trebuchet MS"/>
              </a:rPr>
              <a:t>image</a:t>
            </a:r>
            <a:r>
              <a:rPr sz="2000" spc="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20" dirty="0">
                <a:solidFill>
                  <a:srgbClr val="FFFFFF"/>
                </a:solidFill>
                <a:latin typeface="Trebuchet MS"/>
                <a:cs typeface="Trebuchet MS"/>
              </a:rPr>
              <a:t>processing</a:t>
            </a:r>
            <a:r>
              <a:rPr sz="2000" spc="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45" dirty="0">
                <a:solidFill>
                  <a:srgbClr val="FFFFFF"/>
                </a:solidFill>
                <a:latin typeface="Trebuchet MS"/>
                <a:cs typeface="Trebuchet MS"/>
              </a:rPr>
              <a:t>techniques</a:t>
            </a:r>
            <a:r>
              <a:rPr sz="2000" spc="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2000" spc="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70" dirty="0">
                <a:solidFill>
                  <a:srgbClr val="FFFFFF"/>
                </a:solidFill>
                <a:latin typeface="Trebuchet MS"/>
                <a:cs typeface="Trebuchet MS"/>
              </a:rPr>
              <a:t>detect</a:t>
            </a:r>
            <a:r>
              <a:rPr sz="2000" spc="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60" dirty="0">
                <a:solidFill>
                  <a:srgbClr val="FFFFFF"/>
                </a:solidFill>
                <a:latin typeface="Trebuchet MS"/>
                <a:cs typeface="Trebuchet MS"/>
              </a:rPr>
              <a:t>brain</a:t>
            </a:r>
            <a:r>
              <a:rPr sz="2000" spc="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20" dirty="0">
                <a:solidFill>
                  <a:srgbClr val="FFFFFF"/>
                </a:solidFill>
                <a:latin typeface="Trebuchet MS"/>
                <a:cs typeface="Trebuchet MS"/>
              </a:rPr>
              <a:t>tumours</a:t>
            </a:r>
            <a:r>
              <a:rPr sz="2000" spc="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35" dirty="0">
                <a:solidFill>
                  <a:srgbClr val="FFFFFF"/>
                </a:solidFill>
                <a:latin typeface="Trebuchet MS"/>
                <a:cs typeface="Trebuchet MS"/>
              </a:rPr>
              <a:t>from</a:t>
            </a:r>
            <a:r>
              <a:rPr sz="2000" spc="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20" dirty="0">
                <a:solidFill>
                  <a:srgbClr val="FFFFFF"/>
                </a:solidFill>
                <a:latin typeface="Trebuchet MS"/>
                <a:cs typeface="Trebuchet MS"/>
              </a:rPr>
              <a:t>MRI</a:t>
            </a:r>
            <a:r>
              <a:rPr sz="2000" spc="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90" dirty="0">
                <a:solidFill>
                  <a:srgbClr val="FFFFFF"/>
                </a:solidFill>
                <a:latin typeface="Trebuchet MS"/>
                <a:cs typeface="Trebuchet MS"/>
              </a:rPr>
              <a:t>images,</a:t>
            </a:r>
            <a:r>
              <a:rPr sz="2000" spc="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50" dirty="0">
                <a:solidFill>
                  <a:srgbClr val="FFFFFF"/>
                </a:solidFill>
                <a:latin typeface="Trebuchet MS"/>
                <a:cs typeface="Trebuchet MS"/>
              </a:rPr>
              <a:t>reducing</a:t>
            </a:r>
            <a:r>
              <a:rPr sz="2000" spc="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40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2000" spc="-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45" dirty="0">
                <a:solidFill>
                  <a:srgbClr val="FFFFFF"/>
                </a:solidFill>
                <a:latin typeface="Trebuchet MS"/>
                <a:cs typeface="Trebuchet MS"/>
              </a:rPr>
              <a:t>risk</a:t>
            </a:r>
            <a:r>
              <a:rPr sz="2000" spc="-2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sz="2000" spc="-2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25" dirty="0">
                <a:solidFill>
                  <a:srgbClr val="FFFFFF"/>
                </a:solidFill>
                <a:latin typeface="Trebuchet MS"/>
                <a:cs typeface="Trebuchet MS"/>
              </a:rPr>
              <a:t>human</a:t>
            </a:r>
            <a:r>
              <a:rPr sz="2000" spc="-2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55" dirty="0">
                <a:solidFill>
                  <a:srgbClr val="FFFFFF"/>
                </a:solidFill>
                <a:latin typeface="Trebuchet MS"/>
                <a:cs typeface="Trebuchet MS"/>
              </a:rPr>
              <a:t>error</a:t>
            </a:r>
            <a:r>
              <a:rPr sz="2000" spc="-2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25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2000" spc="-2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35" dirty="0">
                <a:solidFill>
                  <a:srgbClr val="FFFFFF"/>
                </a:solidFill>
                <a:latin typeface="Trebuchet MS"/>
                <a:cs typeface="Trebuchet MS"/>
              </a:rPr>
              <a:t>improving</a:t>
            </a:r>
            <a:r>
              <a:rPr sz="2000" spc="-2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75" dirty="0">
                <a:solidFill>
                  <a:srgbClr val="FFFFFF"/>
                </a:solidFill>
                <a:latin typeface="Trebuchet MS"/>
                <a:cs typeface="Trebuchet MS"/>
              </a:rPr>
              <a:t>overall</a:t>
            </a:r>
            <a:r>
              <a:rPr sz="2000" spc="-2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114" dirty="0">
                <a:solidFill>
                  <a:srgbClr val="FFFFFF"/>
                </a:solidFill>
                <a:latin typeface="Trebuchet MS"/>
                <a:cs typeface="Trebuchet MS"/>
              </a:rPr>
              <a:t>clinical</a:t>
            </a:r>
            <a:r>
              <a:rPr sz="2000" spc="-2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70" dirty="0">
                <a:solidFill>
                  <a:srgbClr val="FFFFFF"/>
                </a:solidFill>
                <a:latin typeface="Trebuchet MS"/>
                <a:cs typeface="Trebuchet MS"/>
              </a:rPr>
              <a:t>outcomes.</a:t>
            </a:r>
            <a:endParaRPr sz="2000" dirty="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03348" rIns="0" bIns="0" rtlCol="0">
            <a:spAutoFit/>
          </a:bodyPr>
          <a:lstStyle/>
          <a:p>
            <a:pPr marL="113664">
              <a:lnSpc>
                <a:spcPct val="100000"/>
              </a:lnSpc>
              <a:spcBef>
                <a:spcPts val="100"/>
              </a:spcBef>
            </a:pPr>
            <a:r>
              <a:rPr sz="4500" spc="-10" dirty="0"/>
              <a:t>INTRODUCTION</a:t>
            </a:r>
            <a:endParaRPr sz="4500"/>
          </a:p>
        </p:txBody>
      </p:sp>
      <p:sp>
        <p:nvSpPr>
          <p:cNvPr id="10" name="Rectangle 9"/>
          <p:cNvSpPr/>
          <p:nvPr/>
        </p:nvSpPr>
        <p:spPr>
          <a:xfrm>
            <a:off x="0" y="6965390"/>
            <a:ext cx="25234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Arial Black" panose="020B0A04020102020204" pitchFamily="34" charset="0"/>
                <a:cs typeface="Times New Roman" panose="02020603050405020304" pitchFamily="18" charset="0"/>
              </a:rPr>
              <a:t>shreerecvidyam@4</a:t>
            </a:r>
            <a:endParaRPr lang="en-IN" dirty="0">
              <a:solidFill>
                <a:schemeClr val="bg1">
                  <a:lumMod val="65000"/>
                </a:schemeClr>
              </a:solidFill>
              <a:latin typeface="Arial Black" panose="020B0A040201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781800" y="6636859"/>
            <a:ext cx="48768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Private idea implementation</a:t>
            </a:r>
          </a:p>
          <a:p>
            <a:r>
              <a:rPr lang="en-US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shreerecvidyam@4</a:t>
            </a:r>
            <a:endParaRPr lang="en-IN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"/>
            <a:ext cx="9753600" cy="7315200"/>
          </a:xfrm>
          <a:custGeom>
            <a:avLst/>
            <a:gdLst/>
            <a:ahLst/>
            <a:cxnLst/>
            <a:rect l="l" t="t" r="r" b="b"/>
            <a:pathLst>
              <a:path w="9753600" h="7315200">
                <a:moveTo>
                  <a:pt x="9753599" y="7315199"/>
                </a:moveTo>
                <a:lnTo>
                  <a:pt x="0" y="7315199"/>
                </a:lnTo>
                <a:lnTo>
                  <a:pt x="0" y="0"/>
                </a:lnTo>
                <a:lnTo>
                  <a:pt x="9753599" y="0"/>
                </a:lnTo>
                <a:lnTo>
                  <a:pt x="9753599" y="7315199"/>
                </a:lnTo>
                <a:close/>
              </a:path>
            </a:pathLst>
          </a:custGeom>
          <a:solidFill>
            <a:srgbClr val="0013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05283" y="6686072"/>
            <a:ext cx="433070" cy="629285"/>
          </a:xfrm>
          <a:custGeom>
            <a:avLst/>
            <a:gdLst/>
            <a:ahLst/>
            <a:cxnLst/>
            <a:rect l="l" t="t" r="r" b="b"/>
            <a:pathLst>
              <a:path w="433070" h="629284">
                <a:moveTo>
                  <a:pt x="432636" y="629126"/>
                </a:moveTo>
                <a:lnTo>
                  <a:pt x="396813" y="582985"/>
                </a:lnTo>
                <a:lnTo>
                  <a:pt x="368287" y="545546"/>
                </a:lnTo>
                <a:lnTo>
                  <a:pt x="340050" y="507898"/>
                </a:lnTo>
                <a:lnTo>
                  <a:pt x="312104" y="470041"/>
                </a:lnTo>
                <a:lnTo>
                  <a:pt x="284450" y="431976"/>
                </a:lnTo>
                <a:lnTo>
                  <a:pt x="257090" y="393705"/>
                </a:lnTo>
                <a:lnTo>
                  <a:pt x="230025" y="355230"/>
                </a:lnTo>
                <a:lnTo>
                  <a:pt x="203258" y="316552"/>
                </a:lnTo>
                <a:lnTo>
                  <a:pt x="176789" y="277672"/>
                </a:lnTo>
                <a:lnTo>
                  <a:pt x="150620" y="238592"/>
                </a:lnTo>
                <a:lnTo>
                  <a:pt x="124754" y="199314"/>
                </a:lnTo>
                <a:lnTo>
                  <a:pt x="99190" y="159839"/>
                </a:lnTo>
                <a:lnTo>
                  <a:pt x="73931" y="120169"/>
                </a:lnTo>
                <a:lnTo>
                  <a:pt x="48979" y="80304"/>
                </a:lnTo>
                <a:lnTo>
                  <a:pt x="24334" y="40248"/>
                </a:lnTo>
                <a:lnTo>
                  <a:pt x="0" y="0"/>
                </a:lnTo>
                <a:lnTo>
                  <a:pt x="0" y="629126"/>
                </a:lnTo>
                <a:lnTo>
                  <a:pt x="432636" y="629126"/>
                </a:lnTo>
                <a:close/>
              </a:path>
            </a:pathLst>
          </a:custGeom>
          <a:solidFill>
            <a:srgbClr val="0000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607256" y="5943826"/>
            <a:ext cx="1146810" cy="1371600"/>
          </a:xfrm>
          <a:custGeom>
            <a:avLst/>
            <a:gdLst/>
            <a:ahLst/>
            <a:cxnLst/>
            <a:rect l="l" t="t" r="r" b="b"/>
            <a:pathLst>
              <a:path w="1146809" h="1371600">
                <a:moveTo>
                  <a:pt x="1146344" y="1371372"/>
                </a:moveTo>
                <a:lnTo>
                  <a:pt x="1146344" y="0"/>
                </a:lnTo>
                <a:lnTo>
                  <a:pt x="1143158" y="5094"/>
                </a:lnTo>
                <a:lnTo>
                  <a:pt x="1116864" y="46447"/>
                </a:lnTo>
                <a:lnTo>
                  <a:pt x="1090263" y="87601"/>
                </a:lnTo>
                <a:lnTo>
                  <a:pt x="1063358" y="128555"/>
                </a:lnTo>
                <a:lnTo>
                  <a:pt x="1036150" y="169306"/>
                </a:lnTo>
                <a:lnTo>
                  <a:pt x="1008641" y="209854"/>
                </a:lnTo>
                <a:lnTo>
                  <a:pt x="980831" y="250198"/>
                </a:lnTo>
                <a:lnTo>
                  <a:pt x="952722" y="290334"/>
                </a:lnTo>
                <a:lnTo>
                  <a:pt x="924317" y="330264"/>
                </a:lnTo>
                <a:lnTo>
                  <a:pt x="895616" y="369984"/>
                </a:lnTo>
                <a:lnTo>
                  <a:pt x="866621" y="409493"/>
                </a:lnTo>
                <a:lnTo>
                  <a:pt x="837333" y="448791"/>
                </a:lnTo>
                <a:lnTo>
                  <a:pt x="807754" y="487875"/>
                </a:lnTo>
                <a:lnTo>
                  <a:pt x="777886" y="526744"/>
                </a:lnTo>
                <a:lnTo>
                  <a:pt x="747729" y="565397"/>
                </a:lnTo>
                <a:lnTo>
                  <a:pt x="717286" y="603832"/>
                </a:lnTo>
                <a:lnTo>
                  <a:pt x="686558" y="642048"/>
                </a:lnTo>
                <a:lnTo>
                  <a:pt x="655547" y="680044"/>
                </a:lnTo>
                <a:lnTo>
                  <a:pt x="624253" y="717817"/>
                </a:lnTo>
                <a:lnTo>
                  <a:pt x="592679" y="755367"/>
                </a:lnTo>
                <a:lnTo>
                  <a:pt x="560827" y="792692"/>
                </a:lnTo>
                <a:lnTo>
                  <a:pt x="528696" y="829790"/>
                </a:lnTo>
                <a:lnTo>
                  <a:pt x="496290" y="866661"/>
                </a:lnTo>
                <a:lnTo>
                  <a:pt x="463609" y="903302"/>
                </a:lnTo>
                <a:lnTo>
                  <a:pt x="430655" y="939713"/>
                </a:lnTo>
                <a:lnTo>
                  <a:pt x="397430" y="975892"/>
                </a:lnTo>
                <a:lnTo>
                  <a:pt x="363935" y="1011837"/>
                </a:lnTo>
                <a:lnTo>
                  <a:pt x="330171" y="1047547"/>
                </a:lnTo>
                <a:lnTo>
                  <a:pt x="296141" y="1083021"/>
                </a:lnTo>
                <a:lnTo>
                  <a:pt x="261845" y="1118257"/>
                </a:lnTo>
                <a:lnTo>
                  <a:pt x="227285" y="1153254"/>
                </a:lnTo>
                <a:lnTo>
                  <a:pt x="192463" y="1188010"/>
                </a:lnTo>
                <a:lnTo>
                  <a:pt x="157380" y="1222524"/>
                </a:lnTo>
                <a:lnTo>
                  <a:pt x="122038" y="1256794"/>
                </a:lnTo>
                <a:lnTo>
                  <a:pt x="86438" y="1290819"/>
                </a:lnTo>
                <a:lnTo>
                  <a:pt x="50581" y="1324598"/>
                </a:lnTo>
                <a:lnTo>
                  <a:pt x="14470" y="1358129"/>
                </a:lnTo>
                <a:lnTo>
                  <a:pt x="0" y="1371372"/>
                </a:lnTo>
                <a:lnTo>
                  <a:pt x="1146344" y="1371372"/>
                </a:lnTo>
                <a:close/>
              </a:path>
            </a:pathLst>
          </a:custGeom>
          <a:solidFill>
            <a:srgbClr val="0353D6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304028" y="36317"/>
            <a:ext cx="9440545" cy="1331595"/>
            <a:chOff x="313314" y="1"/>
            <a:chExt cx="9440545" cy="1331595"/>
          </a:xfrm>
        </p:grpSpPr>
        <p:sp>
          <p:nvSpPr>
            <p:cNvPr id="6" name="object 6"/>
            <p:cNvSpPr/>
            <p:nvPr/>
          </p:nvSpPr>
          <p:spPr>
            <a:xfrm>
              <a:off x="2567582" y="1274010"/>
              <a:ext cx="7186295" cy="57150"/>
            </a:xfrm>
            <a:custGeom>
              <a:avLst/>
              <a:gdLst/>
              <a:ahLst/>
              <a:cxnLst/>
              <a:rect l="l" t="t" r="r" b="b"/>
              <a:pathLst>
                <a:path w="7186295" h="57150">
                  <a:moveTo>
                    <a:pt x="100" y="0"/>
                  </a:moveTo>
                  <a:lnTo>
                    <a:pt x="7186018" y="18911"/>
                  </a:lnTo>
                  <a:lnTo>
                    <a:pt x="7186018" y="57011"/>
                  </a:lnTo>
                  <a:lnTo>
                    <a:pt x="0" y="38099"/>
                  </a:lnTo>
                  <a:lnTo>
                    <a:pt x="100" y="0"/>
                  </a:lnTo>
                  <a:close/>
                </a:path>
              </a:pathLst>
            </a:custGeom>
            <a:solidFill>
              <a:srgbClr val="527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3314" y="1"/>
              <a:ext cx="9440285" cy="1302464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92573" y="1379719"/>
            <a:ext cx="9652000" cy="5816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44450">
              <a:lnSpc>
                <a:spcPct val="115900"/>
              </a:lnSpc>
              <a:spcBef>
                <a:spcPts val="95"/>
              </a:spcBef>
            </a:pPr>
            <a:r>
              <a:rPr sz="2050" spc="-70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2050" spc="-2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50" spc="-65" dirty="0">
                <a:solidFill>
                  <a:srgbClr val="FFFFFF"/>
                </a:solidFill>
                <a:latin typeface="Trebuchet MS"/>
                <a:cs typeface="Trebuchet MS"/>
              </a:rPr>
              <a:t>Fuzzy</a:t>
            </a:r>
            <a:r>
              <a:rPr sz="2050" spc="-2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50" spc="-40" dirty="0">
                <a:solidFill>
                  <a:srgbClr val="FFFFFF"/>
                </a:solidFill>
                <a:latin typeface="Trebuchet MS"/>
                <a:cs typeface="Trebuchet MS"/>
              </a:rPr>
              <a:t>segmentation</a:t>
            </a:r>
            <a:r>
              <a:rPr sz="2050" spc="-2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50" spc="-45" dirty="0">
                <a:solidFill>
                  <a:srgbClr val="FFFFFF"/>
                </a:solidFill>
                <a:latin typeface="Trebuchet MS"/>
                <a:cs typeface="Trebuchet MS"/>
              </a:rPr>
              <a:t>method</a:t>
            </a:r>
            <a:r>
              <a:rPr sz="2050" spc="-2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50" spc="-155" dirty="0">
                <a:solidFill>
                  <a:srgbClr val="FFFFFF"/>
                </a:solidFill>
                <a:latin typeface="Trebuchet MS"/>
                <a:cs typeface="Trebuchet MS"/>
              </a:rPr>
              <a:t>(FCM)</a:t>
            </a:r>
            <a:r>
              <a:rPr sz="2050" spc="-2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50" spc="-35" dirty="0">
                <a:solidFill>
                  <a:srgbClr val="FFFFFF"/>
                </a:solidFill>
                <a:latin typeface="Trebuchet MS"/>
                <a:cs typeface="Trebuchet MS"/>
              </a:rPr>
              <a:t>was</a:t>
            </a:r>
            <a:r>
              <a:rPr sz="2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50" spc="-90" dirty="0">
                <a:solidFill>
                  <a:srgbClr val="FFFFFF"/>
                </a:solidFill>
                <a:latin typeface="Trebuchet MS"/>
                <a:cs typeface="Trebuchet MS"/>
              </a:rPr>
              <a:t>applied</a:t>
            </a:r>
            <a:r>
              <a:rPr sz="2050" spc="-2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50" spc="-30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2050" spc="-2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50" spc="-60" dirty="0">
                <a:solidFill>
                  <a:srgbClr val="FFFFFF"/>
                </a:solidFill>
                <a:latin typeface="Trebuchet MS"/>
                <a:cs typeface="Trebuchet MS"/>
              </a:rPr>
              <a:t>separate</a:t>
            </a:r>
            <a:r>
              <a:rPr sz="2050" spc="-2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50" spc="-45" dirty="0">
                <a:solidFill>
                  <a:srgbClr val="FFFFFF"/>
                </a:solidFill>
                <a:latin typeface="Trebuchet MS"/>
                <a:cs typeface="Trebuchet MS"/>
              </a:rPr>
              <a:t>tumour</a:t>
            </a:r>
            <a:r>
              <a:rPr sz="2050" spc="-2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50" spc="-35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2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50" dirty="0">
                <a:solidFill>
                  <a:srgbClr val="FFFFFF"/>
                </a:solidFill>
                <a:latin typeface="Trebuchet MS"/>
                <a:cs typeface="Trebuchet MS"/>
              </a:rPr>
              <a:t>non-</a:t>
            </a:r>
            <a:r>
              <a:rPr sz="2050" spc="-10" dirty="0">
                <a:solidFill>
                  <a:srgbClr val="FFFFFF"/>
                </a:solidFill>
                <a:latin typeface="Trebuchet MS"/>
                <a:cs typeface="Trebuchet MS"/>
              </a:rPr>
              <a:t>tumour </a:t>
            </a:r>
            <a:r>
              <a:rPr sz="2050" spc="-30" dirty="0">
                <a:solidFill>
                  <a:srgbClr val="FFFFFF"/>
                </a:solidFill>
                <a:latin typeface="Trebuchet MS"/>
                <a:cs typeface="Trebuchet MS"/>
              </a:rPr>
              <a:t>regions</a:t>
            </a:r>
            <a:r>
              <a:rPr sz="2050" spc="-229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50" spc="-25" dirty="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sz="2050" spc="-229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50" spc="-55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2050" spc="-229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50" spc="-130" dirty="0">
                <a:solidFill>
                  <a:srgbClr val="FFFFFF"/>
                </a:solidFill>
                <a:latin typeface="Trebuchet MS"/>
                <a:cs typeface="Trebuchet MS"/>
              </a:rPr>
              <a:t>brain.</a:t>
            </a:r>
            <a:r>
              <a:rPr sz="2050" spc="-2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50" spc="-135" dirty="0">
                <a:solidFill>
                  <a:srgbClr val="FFFFFF"/>
                </a:solidFill>
                <a:latin typeface="Trebuchet MS"/>
                <a:cs typeface="Trebuchet MS"/>
              </a:rPr>
              <a:t>Finally,</a:t>
            </a:r>
            <a:r>
              <a:rPr sz="2050" spc="-229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50" spc="-65" dirty="0">
                <a:solidFill>
                  <a:srgbClr val="FFFFFF"/>
                </a:solidFill>
                <a:latin typeface="Trebuchet MS"/>
                <a:cs typeface="Trebuchet MS"/>
              </a:rPr>
              <a:t>deep</a:t>
            </a:r>
            <a:r>
              <a:rPr sz="2050" spc="-229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50" spc="-80" dirty="0">
                <a:solidFill>
                  <a:srgbClr val="FFFFFF"/>
                </a:solidFill>
                <a:latin typeface="Trebuchet MS"/>
                <a:cs typeface="Trebuchet MS"/>
              </a:rPr>
              <a:t>neural</a:t>
            </a:r>
            <a:r>
              <a:rPr sz="2050" spc="-229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50" spc="-40" dirty="0">
                <a:solidFill>
                  <a:srgbClr val="FFFFFF"/>
                </a:solidFill>
                <a:latin typeface="Trebuchet MS"/>
                <a:cs typeface="Trebuchet MS"/>
              </a:rPr>
              <a:t>networks</a:t>
            </a:r>
            <a:r>
              <a:rPr sz="2050" spc="-2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50" spc="-90" dirty="0">
                <a:solidFill>
                  <a:srgbClr val="FFFFFF"/>
                </a:solidFill>
                <a:latin typeface="Trebuchet MS"/>
                <a:cs typeface="Trebuchet MS"/>
              </a:rPr>
              <a:t>(DNNs)</a:t>
            </a:r>
            <a:r>
              <a:rPr sz="2050" spc="-229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50" spc="-95" dirty="0">
                <a:solidFill>
                  <a:srgbClr val="FFFFFF"/>
                </a:solidFill>
                <a:latin typeface="Trebuchet MS"/>
                <a:cs typeface="Trebuchet MS"/>
              </a:rPr>
              <a:t>were</a:t>
            </a:r>
            <a:r>
              <a:rPr sz="2050" spc="-229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50" spc="-65" dirty="0">
                <a:solidFill>
                  <a:srgbClr val="FFFFFF"/>
                </a:solidFill>
                <a:latin typeface="Trebuchet MS"/>
                <a:cs typeface="Trebuchet MS"/>
              </a:rPr>
              <a:t>incorporated</a:t>
            </a:r>
            <a:r>
              <a:rPr sz="2050" spc="-229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50" spc="-30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2050" spc="-2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50" spc="-10" dirty="0">
                <a:solidFill>
                  <a:srgbClr val="FFFFFF"/>
                </a:solidFill>
                <a:latin typeface="Trebuchet MS"/>
                <a:cs typeface="Trebuchet MS"/>
              </a:rPr>
              <a:t>classify </a:t>
            </a:r>
            <a:r>
              <a:rPr sz="2050" spc="-75" dirty="0">
                <a:solidFill>
                  <a:srgbClr val="FFFFFF"/>
                </a:solidFill>
                <a:latin typeface="Trebuchet MS"/>
                <a:cs typeface="Trebuchet MS"/>
              </a:rPr>
              <a:t>brain</a:t>
            </a:r>
            <a:r>
              <a:rPr sz="2050" spc="-2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50" spc="-30" dirty="0">
                <a:solidFill>
                  <a:srgbClr val="FFFFFF"/>
                </a:solidFill>
                <a:latin typeface="Trebuchet MS"/>
                <a:cs typeface="Trebuchet MS"/>
              </a:rPr>
              <a:t>tumours</a:t>
            </a:r>
            <a:r>
              <a:rPr sz="2050" spc="-2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50" spc="-75" dirty="0">
                <a:solidFill>
                  <a:srgbClr val="FFFFFF"/>
                </a:solidFill>
                <a:latin typeface="Trebuchet MS"/>
                <a:cs typeface="Trebuchet MS"/>
              </a:rPr>
              <a:t>with</a:t>
            </a:r>
            <a:r>
              <a:rPr sz="2050" spc="-2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50" spc="-20" dirty="0">
                <a:solidFill>
                  <a:srgbClr val="FFFFFF"/>
                </a:solidFill>
                <a:latin typeface="Trebuchet MS"/>
                <a:cs typeface="Trebuchet MS"/>
              </a:rPr>
              <a:t>high</a:t>
            </a:r>
            <a:r>
              <a:rPr sz="2050" spc="-2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50" spc="-120" dirty="0">
                <a:solidFill>
                  <a:srgbClr val="FFFFFF"/>
                </a:solidFill>
                <a:latin typeface="Trebuchet MS"/>
                <a:cs typeface="Trebuchet MS"/>
              </a:rPr>
              <a:t>accuracy,</a:t>
            </a:r>
            <a:r>
              <a:rPr sz="2050" spc="-2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50" spc="-45" dirty="0">
                <a:solidFill>
                  <a:srgbClr val="FFFFFF"/>
                </a:solidFill>
                <a:latin typeface="Trebuchet MS"/>
                <a:cs typeface="Trebuchet MS"/>
              </a:rPr>
              <a:t>but</a:t>
            </a:r>
            <a:r>
              <a:rPr sz="2050" spc="-2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50" spc="-55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2050" spc="-2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50" spc="-85" dirty="0">
                <a:solidFill>
                  <a:srgbClr val="FFFFFF"/>
                </a:solidFill>
                <a:latin typeface="Trebuchet MS"/>
                <a:cs typeface="Trebuchet MS"/>
              </a:rPr>
              <a:t>complexity</a:t>
            </a:r>
            <a:r>
              <a:rPr sz="2050" spc="-2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50" spc="-35" dirty="0">
                <a:solidFill>
                  <a:srgbClr val="FFFFFF"/>
                </a:solidFill>
                <a:latin typeface="Trebuchet MS"/>
                <a:cs typeface="Trebuchet MS"/>
              </a:rPr>
              <a:t>was</a:t>
            </a:r>
            <a:r>
              <a:rPr sz="2050" spc="-2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50" spc="-50" dirty="0">
                <a:solidFill>
                  <a:srgbClr val="FFFFFF"/>
                </a:solidFill>
                <a:latin typeface="Trebuchet MS"/>
                <a:cs typeface="Trebuchet MS"/>
              </a:rPr>
              <a:t>very</a:t>
            </a:r>
            <a:r>
              <a:rPr sz="2050" spc="-2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50" spc="-20" dirty="0">
                <a:solidFill>
                  <a:srgbClr val="FFFFFF"/>
                </a:solidFill>
                <a:latin typeface="Trebuchet MS"/>
                <a:cs typeface="Trebuchet MS"/>
              </a:rPr>
              <a:t>high</a:t>
            </a:r>
            <a:r>
              <a:rPr sz="2050" spc="-2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50" spc="-35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2050" spc="-2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50" spc="-55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2050" spc="-2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50" spc="-65" dirty="0">
                <a:solidFill>
                  <a:srgbClr val="FFFFFF"/>
                </a:solidFill>
                <a:latin typeface="Trebuchet MS"/>
                <a:cs typeface="Trebuchet MS"/>
              </a:rPr>
              <a:t>code</a:t>
            </a:r>
            <a:r>
              <a:rPr sz="2050" spc="-2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50" spc="-25" dirty="0">
                <a:solidFill>
                  <a:srgbClr val="FFFFFF"/>
                </a:solidFill>
                <a:latin typeface="Trebuchet MS"/>
                <a:cs typeface="Trebuchet MS"/>
              </a:rPr>
              <a:t>run </a:t>
            </a:r>
            <a:r>
              <a:rPr sz="2050" spc="-70" dirty="0">
                <a:solidFill>
                  <a:srgbClr val="FFFFFF"/>
                </a:solidFill>
                <a:latin typeface="Trebuchet MS"/>
                <a:cs typeface="Trebuchet MS"/>
              </a:rPr>
              <a:t>performance</a:t>
            </a:r>
            <a:r>
              <a:rPr sz="2050" spc="-2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50" spc="-35" dirty="0">
                <a:solidFill>
                  <a:srgbClr val="FFFFFF"/>
                </a:solidFill>
                <a:latin typeface="Trebuchet MS"/>
                <a:cs typeface="Trebuchet MS"/>
              </a:rPr>
              <a:t>was</a:t>
            </a:r>
            <a:r>
              <a:rPr sz="2050" spc="-2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50" spc="-50" dirty="0">
                <a:solidFill>
                  <a:srgbClr val="FFFFFF"/>
                </a:solidFill>
                <a:latin typeface="Trebuchet MS"/>
                <a:cs typeface="Trebuchet MS"/>
              </a:rPr>
              <a:t>very</a:t>
            </a:r>
            <a:r>
              <a:rPr sz="2050" spc="-229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50" spc="-105" dirty="0">
                <a:solidFill>
                  <a:srgbClr val="FFFFFF"/>
                </a:solidFill>
                <a:latin typeface="Trebuchet MS"/>
                <a:cs typeface="Trebuchet MS"/>
              </a:rPr>
              <a:t>poor.</a:t>
            </a:r>
            <a:r>
              <a:rPr sz="2050" spc="-2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5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050" spc="-2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50" spc="-60" dirty="0">
                <a:solidFill>
                  <a:srgbClr val="FFFFFF"/>
                </a:solidFill>
                <a:latin typeface="Trebuchet MS"/>
                <a:cs typeface="Trebuchet MS"/>
              </a:rPr>
              <a:t>new</a:t>
            </a:r>
            <a:r>
              <a:rPr sz="2050" spc="-229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50" spc="-75" dirty="0">
                <a:solidFill>
                  <a:srgbClr val="FFFFFF"/>
                </a:solidFill>
                <a:latin typeface="Trebuchet MS"/>
                <a:cs typeface="Trebuchet MS"/>
              </a:rPr>
              <a:t>model</a:t>
            </a:r>
            <a:r>
              <a:rPr sz="2050" spc="-2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50" spc="-25" dirty="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sz="2050" spc="-229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50" spc="-45" dirty="0">
                <a:solidFill>
                  <a:srgbClr val="FFFFFF"/>
                </a:solidFill>
                <a:latin typeface="Trebuchet MS"/>
                <a:cs typeface="Trebuchet MS"/>
              </a:rPr>
              <a:t>tumour</a:t>
            </a:r>
            <a:r>
              <a:rPr sz="2050" spc="-2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50" spc="-30" dirty="0">
                <a:solidFill>
                  <a:srgbClr val="FFFFFF"/>
                </a:solidFill>
                <a:latin typeface="Trebuchet MS"/>
                <a:cs typeface="Trebuchet MS"/>
              </a:rPr>
              <a:t>growth</a:t>
            </a:r>
            <a:r>
              <a:rPr sz="2050" spc="-2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50" spc="-35" dirty="0">
                <a:solidFill>
                  <a:srgbClr val="FFFFFF"/>
                </a:solidFill>
                <a:latin typeface="Trebuchet MS"/>
                <a:cs typeface="Trebuchet MS"/>
              </a:rPr>
              <a:t>was</a:t>
            </a:r>
            <a:r>
              <a:rPr sz="2050" spc="-229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50" spc="-50" dirty="0">
                <a:solidFill>
                  <a:srgbClr val="FFFFFF"/>
                </a:solidFill>
                <a:latin typeface="Trebuchet MS"/>
                <a:cs typeface="Trebuchet MS"/>
              </a:rPr>
              <a:t>presented</a:t>
            </a:r>
            <a:r>
              <a:rPr sz="2050" spc="-2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50" spc="-50" dirty="0">
                <a:solidFill>
                  <a:srgbClr val="FFFFFF"/>
                </a:solidFill>
                <a:latin typeface="Trebuchet MS"/>
                <a:cs typeface="Trebuchet MS"/>
              </a:rPr>
              <a:t>for</a:t>
            </a:r>
            <a:r>
              <a:rPr sz="2050" spc="-2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50" dirty="0">
                <a:solidFill>
                  <a:srgbClr val="FFFFFF"/>
                </a:solidFill>
                <a:latin typeface="Trebuchet MS"/>
                <a:cs typeface="Trebuchet MS"/>
              </a:rPr>
              <a:t>step-</a:t>
            </a:r>
            <a:r>
              <a:rPr sz="2050" spc="-25" dirty="0">
                <a:solidFill>
                  <a:srgbClr val="FFFFFF"/>
                </a:solidFill>
                <a:latin typeface="Trebuchet MS"/>
                <a:cs typeface="Trebuchet MS"/>
              </a:rPr>
              <a:t>by- </a:t>
            </a:r>
            <a:r>
              <a:rPr sz="2050" spc="-35" dirty="0">
                <a:solidFill>
                  <a:srgbClr val="FFFFFF"/>
                </a:solidFill>
                <a:latin typeface="Trebuchet MS"/>
                <a:cs typeface="Trebuchet MS"/>
              </a:rPr>
              <a:t>step</a:t>
            </a:r>
            <a:r>
              <a:rPr sz="2050" spc="-2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50" spc="-45" dirty="0">
                <a:solidFill>
                  <a:srgbClr val="FFFFFF"/>
                </a:solidFill>
                <a:latin typeface="Trebuchet MS"/>
                <a:cs typeface="Trebuchet MS"/>
              </a:rPr>
              <a:t>analysis</a:t>
            </a:r>
            <a:r>
              <a:rPr sz="2050" spc="-2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50" spc="-25" dirty="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sz="2050" spc="-2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50" spc="-70" dirty="0">
                <a:solidFill>
                  <a:srgbClr val="FFFFFF"/>
                </a:solidFill>
                <a:latin typeface="Trebuchet MS"/>
                <a:cs typeface="Trebuchet MS"/>
              </a:rPr>
              <a:t>patient</a:t>
            </a:r>
            <a:r>
              <a:rPr sz="2050" spc="-2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50" spc="-45" dirty="0">
                <a:solidFill>
                  <a:srgbClr val="FFFFFF"/>
                </a:solidFill>
                <a:latin typeface="Trebuchet MS"/>
                <a:cs typeface="Trebuchet MS"/>
              </a:rPr>
              <a:t>tumour</a:t>
            </a:r>
            <a:r>
              <a:rPr sz="2050" spc="-2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50" spc="-85" dirty="0">
                <a:solidFill>
                  <a:srgbClr val="FFFFFF"/>
                </a:solidFill>
                <a:latin typeface="Trebuchet MS"/>
                <a:cs typeface="Trebuchet MS"/>
              </a:rPr>
              <a:t>growth.</a:t>
            </a:r>
            <a:r>
              <a:rPr sz="2050" spc="-2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50" spc="-50" dirty="0">
                <a:solidFill>
                  <a:srgbClr val="FFFFFF"/>
                </a:solidFill>
                <a:latin typeface="Trebuchet MS"/>
                <a:cs typeface="Trebuchet MS"/>
              </a:rPr>
              <a:t>These</a:t>
            </a:r>
            <a:r>
              <a:rPr sz="2050" spc="-2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50" dirty="0">
                <a:solidFill>
                  <a:srgbClr val="FFFFFF"/>
                </a:solidFill>
                <a:latin typeface="Trebuchet MS"/>
                <a:cs typeface="Trebuchet MS"/>
              </a:rPr>
              <a:t>proposed</a:t>
            </a:r>
            <a:r>
              <a:rPr sz="2050" spc="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50" spc="-40" dirty="0">
                <a:solidFill>
                  <a:srgbClr val="FFFFFF"/>
                </a:solidFill>
                <a:latin typeface="Trebuchet MS"/>
                <a:cs typeface="Trebuchet MS"/>
              </a:rPr>
              <a:t>schemes</a:t>
            </a:r>
            <a:r>
              <a:rPr sz="2050" spc="-2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50" spc="-60" dirty="0">
                <a:solidFill>
                  <a:srgbClr val="FFFFFF"/>
                </a:solidFill>
                <a:latin typeface="Trebuchet MS"/>
                <a:cs typeface="Trebuchet MS"/>
              </a:rPr>
              <a:t>provide</a:t>
            </a:r>
            <a:r>
              <a:rPr sz="2050" spc="-2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50" spc="-55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2050" spc="-2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50" spc="-10" dirty="0">
                <a:solidFill>
                  <a:srgbClr val="FFFFFF"/>
                </a:solidFill>
                <a:latin typeface="Trebuchet MS"/>
                <a:cs typeface="Trebuchet MS"/>
              </a:rPr>
              <a:t>possibility </a:t>
            </a:r>
            <a:r>
              <a:rPr sz="2050" spc="-25" dirty="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sz="2050" spc="-229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50" spc="-75" dirty="0">
                <a:solidFill>
                  <a:srgbClr val="FFFFFF"/>
                </a:solidFill>
                <a:latin typeface="Trebuchet MS"/>
                <a:cs typeface="Trebuchet MS"/>
              </a:rPr>
              <a:t>error</a:t>
            </a:r>
            <a:r>
              <a:rPr sz="2050" spc="-229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50" spc="-35" dirty="0">
                <a:solidFill>
                  <a:srgbClr val="FFFFFF"/>
                </a:solidFill>
                <a:latin typeface="Trebuchet MS"/>
                <a:cs typeface="Trebuchet MS"/>
              </a:rPr>
              <a:t>causing</a:t>
            </a:r>
            <a:r>
              <a:rPr sz="2050" spc="-229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50" spc="-105" dirty="0">
                <a:solidFill>
                  <a:srgbClr val="FFFFFF"/>
                </a:solidFill>
                <a:latin typeface="Trebuchet MS"/>
                <a:cs typeface="Trebuchet MS"/>
              </a:rPr>
              <a:t>detection.</a:t>
            </a:r>
            <a:r>
              <a:rPr sz="2050" spc="-229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50" spc="-50" dirty="0">
                <a:solidFill>
                  <a:srgbClr val="FFFFFF"/>
                </a:solidFill>
                <a:latin typeface="Trebuchet MS"/>
                <a:cs typeface="Trebuchet MS"/>
              </a:rPr>
              <a:t>This</a:t>
            </a:r>
            <a:r>
              <a:rPr sz="2050" spc="-229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50" spc="-70" dirty="0">
                <a:solidFill>
                  <a:srgbClr val="FFFFFF"/>
                </a:solidFill>
                <a:latin typeface="Trebuchet MS"/>
                <a:cs typeface="Trebuchet MS"/>
              </a:rPr>
              <a:t>technique</a:t>
            </a:r>
            <a:r>
              <a:rPr sz="2050" spc="-229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50" spc="-35" dirty="0">
                <a:solidFill>
                  <a:srgbClr val="FFFFFF"/>
                </a:solidFill>
                <a:latin typeface="Trebuchet MS"/>
                <a:cs typeface="Trebuchet MS"/>
              </a:rPr>
              <a:t>was</a:t>
            </a:r>
            <a:r>
              <a:rPr sz="2050" spc="-229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50" spc="-40" dirty="0">
                <a:solidFill>
                  <a:srgbClr val="FFFFFF"/>
                </a:solidFill>
                <a:latin typeface="Trebuchet MS"/>
                <a:cs typeface="Trebuchet MS"/>
              </a:rPr>
              <a:t>mostly</a:t>
            </a:r>
            <a:r>
              <a:rPr sz="2050" spc="-229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50" spc="-25" dirty="0">
                <a:solidFill>
                  <a:srgbClr val="FFFFFF"/>
                </a:solidFill>
                <a:latin typeface="Trebuchet MS"/>
                <a:cs typeface="Trebuchet MS"/>
              </a:rPr>
              <a:t>used</a:t>
            </a:r>
            <a:r>
              <a:rPr sz="2050" spc="-229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50" spc="-30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2050" spc="-229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50" spc="-30" dirty="0">
                <a:solidFill>
                  <a:srgbClr val="FFFFFF"/>
                </a:solidFill>
                <a:latin typeface="Trebuchet MS"/>
                <a:cs typeface="Trebuchet MS"/>
              </a:rPr>
              <a:t>segment</a:t>
            </a:r>
            <a:r>
              <a:rPr sz="2050" spc="-229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50" spc="-75" dirty="0">
                <a:solidFill>
                  <a:srgbClr val="FFFFFF"/>
                </a:solidFill>
                <a:latin typeface="Trebuchet MS"/>
                <a:cs typeface="Trebuchet MS"/>
              </a:rPr>
              <a:t>brain</a:t>
            </a:r>
            <a:r>
              <a:rPr sz="2050" spc="-229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50" spc="-90" dirty="0">
                <a:solidFill>
                  <a:srgbClr val="FFFFFF"/>
                </a:solidFill>
                <a:latin typeface="Trebuchet MS"/>
                <a:cs typeface="Trebuchet MS"/>
              </a:rPr>
              <a:t>tissue,</a:t>
            </a:r>
            <a:r>
              <a:rPr sz="2050" spc="-229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50" spc="-25" dirty="0">
                <a:solidFill>
                  <a:srgbClr val="FFFFFF"/>
                </a:solidFill>
                <a:latin typeface="Trebuchet MS"/>
                <a:cs typeface="Trebuchet MS"/>
              </a:rPr>
              <a:t>but </a:t>
            </a:r>
            <a:r>
              <a:rPr sz="2050" spc="-55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2050" spc="-229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50" spc="-55" dirty="0">
                <a:solidFill>
                  <a:srgbClr val="FFFFFF"/>
                </a:solidFill>
                <a:latin typeface="Trebuchet MS"/>
                <a:cs typeface="Trebuchet MS"/>
              </a:rPr>
              <a:t>computation</a:t>
            </a:r>
            <a:r>
              <a:rPr sz="2050" spc="-229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50" spc="-95" dirty="0">
                <a:solidFill>
                  <a:srgbClr val="FFFFFF"/>
                </a:solidFill>
                <a:latin typeface="Trebuchet MS"/>
                <a:cs typeface="Trebuchet MS"/>
              </a:rPr>
              <a:t>time</a:t>
            </a:r>
            <a:r>
              <a:rPr sz="2050" spc="-229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50" spc="-35" dirty="0">
                <a:solidFill>
                  <a:srgbClr val="FFFFFF"/>
                </a:solidFill>
                <a:latin typeface="Trebuchet MS"/>
                <a:cs typeface="Trebuchet MS"/>
              </a:rPr>
              <a:t>was</a:t>
            </a:r>
            <a:r>
              <a:rPr sz="2050" spc="-229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50" spc="-100" dirty="0">
                <a:solidFill>
                  <a:srgbClr val="FFFFFF"/>
                </a:solidFill>
                <a:latin typeface="Trebuchet MS"/>
                <a:cs typeface="Trebuchet MS"/>
              </a:rPr>
              <a:t>high.</a:t>
            </a:r>
            <a:r>
              <a:rPr sz="2050" spc="-229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5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050" spc="-229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50" spc="-60" dirty="0">
                <a:solidFill>
                  <a:srgbClr val="FFFFFF"/>
                </a:solidFill>
                <a:latin typeface="Trebuchet MS"/>
                <a:cs typeface="Trebuchet MS"/>
              </a:rPr>
              <a:t>new</a:t>
            </a:r>
            <a:r>
              <a:rPr sz="2050" spc="-2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50" spc="-45" dirty="0">
                <a:solidFill>
                  <a:srgbClr val="FFFFFF"/>
                </a:solidFill>
                <a:latin typeface="Trebuchet MS"/>
                <a:cs typeface="Trebuchet MS"/>
              </a:rPr>
              <a:t>method</a:t>
            </a:r>
            <a:r>
              <a:rPr sz="2050" spc="-229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50" spc="-25" dirty="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sz="2050" spc="-229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50" spc="-30" dirty="0">
                <a:solidFill>
                  <a:srgbClr val="FFFFFF"/>
                </a:solidFill>
                <a:latin typeface="Trebuchet MS"/>
                <a:cs typeface="Trebuchet MS"/>
              </a:rPr>
              <a:t>segmenting</a:t>
            </a:r>
            <a:r>
              <a:rPr sz="2050" spc="-229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50" spc="-60" dirty="0">
                <a:solidFill>
                  <a:srgbClr val="FFFFFF"/>
                </a:solidFill>
                <a:latin typeface="Trebuchet MS"/>
                <a:cs typeface="Trebuchet MS"/>
              </a:rPr>
              <a:t>granular</a:t>
            </a:r>
            <a:r>
              <a:rPr sz="2050" spc="-229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50" spc="-30" dirty="0">
                <a:solidFill>
                  <a:srgbClr val="FFFFFF"/>
                </a:solidFill>
                <a:latin typeface="Trebuchet MS"/>
                <a:cs typeface="Trebuchet MS"/>
              </a:rPr>
              <a:t>tumours</a:t>
            </a:r>
            <a:r>
              <a:rPr sz="2050" spc="-229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50" spc="-10" dirty="0">
                <a:solidFill>
                  <a:srgbClr val="FFFFFF"/>
                </a:solidFill>
                <a:latin typeface="Trebuchet MS"/>
                <a:cs typeface="Trebuchet MS"/>
              </a:rPr>
              <a:t>using</a:t>
            </a:r>
            <a:r>
              <a:rPr sz="2050" spc="509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50" spc="-55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2050" spc="-2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50" spc="-125" dirty="0">
                <a:solidFill>
                  <a:srgbClr val="FFFFFF"/>
                </a:solidFill>
                <a:latin typeface="Trebuchet MS"/>
                <a:cs typeface="Trebuchet MS"/>
              </a:rPr>
              <a:t>Cellular</a:t>
            </a:r>
            <a:r>
              <a:rPr sz="2050" spc="-2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50" spc="-45" dirty="0">
                <a:solidFill>
                  <a:srgbClr val="FFFFFF"/>
                </a:solidFill>
                <a:latin typeface="Trebuchet MS"/>
                <a:cs typeface="Trebuchet MS"/>
              </a:rPr>
              <a:t>Automata</a:t>
            </a:r>
            <a:r>
              <a:rPr sz="2050" spc="-2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50" spc="-200" dirty="0">
                <a:solidFill>
                  <a:srgbClr val="FFFFFF"/>
                </a:solidFill>
                <a:latin typeface="Trebuchet MS"/>
                <a:cs typeface="Trebuchet MS"/>
              </a:rPr>
              <a:t>(CA)</a:t>
            </a:r>
            <a:r>
              <a:rPr sz="2050" spc="-2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50" spc="-70" dirty="0">
                <a:solidFill>
                  <a:srgbClr val="FFFFFF"/>
                </a:solidFill>
                <a:latin typeface="Trebuchet MS"/>
                <a:cs typeface="Trebuchet MS"/>
              </a:rPr>
              <a:t>technique</a:t>
            </a:r>
            <a:r>
              <a:rPr sz="2050" spc="-2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50" spc="-35" dirty="0">
                <a:solidFill>
                  <a:srgbClr val="FFFFFF"/>
                </a:solidFill>
                <a:latin typeface="Trebuchet MS"/>
                <a:cs typeface="Trebuchet MS"/>
              </a:rPr>
              <a:t>was</a:t>
            </a:r>
            <a:r>
              <a:rPr sz="2050" spc="-2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50" spc="-90" dirty="0">
                <a:solidFill>
                  <a:srgbClr val="FFFFFF"/>
                </a:solidFill>
                <a:latin typeface="Trebuchet MS"/>
                <a:cs typeface="Trebuchet MS"/>
              </a:rPr>
              <a:t>presented,</a:t>
            </a:r>
            <a:r>
              <a:rPr sz="2050" spc="-2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50" spc="-75" dirty="0">
                <a:solidFill>
                  <a:srgbClr val="FFFFFF"/>
                </a:solidFill>
                <a:latin typeface="Trebuchet MS"/>
                <a:cs typeface="Trebuchet MS"/>
              </a:rPr>
              <a:t>which</a:t>
            </a:r>
            <a:r>
              <a:rPr sz="2050" spc="-2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50" spc="-45" dirty="0">
                <a:solidFill>
                  <a:srgbClr val="FFFFFF"/>
                </a:solidFill>
                <a:latin typeface="Trebuchet MS"/>
                <a:cs typeface="Trebuchet MS"/>
              </a:rPr>
              <a:t>is</a:t>
            </a:r>
            <a:r>
              <a:rPr sz="2050" spc="-2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50" spc="-65" dirty="0">
                <a:solidFill>
                  <a:srgbClr val="FFFFFF"/>
                </a:solidFill>
                <a:latin typeface="Trebuchet MS"/>
                <a:cs typeface="Trebuchet MS"/>
              </a:rPr>
              <a:t>compared</a:t>
            </a:r>
            <a:r>
              <a:rPr sz="2050" spc="-2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50" spc="-75" dirty="0">
                <a:solidFill>
                  <a:srgbClr val="FFFFFF"/>
                </a:solidFill>
                <a:latin typeface="Trebuchet MS"/>
                <a:cs typeface="Trebuchet MS"/>
              </a:rPr>
              <a:t>with</a:t>
            </a:r>
            <a:r>
              <a:rPr sz="2050" spc="-2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50" spc="-25" dirty="0">
                <a:solidFill>
                  <a:srgbClr val="FFFFFF"/>
                </a:solidFill>
                <a:latin typeface="Trebuchet MS"/>
                <a:cs typeface="Trebuchet MS"/>
              </a:rPr>
              <a:t>the </a:t>
            </a:r>
            <a:r>
              <a:rPr sz="2050" spc="-20" dirty="0">
                <a:solidFill>
                  <a:srgbClr val="FFFFFF"/>
                </a:solidFill>
                <a:latin typeface="Trebuchet MS"/>
                <a:cs typeface="Trebuchet MS"/>
              </a:rPr>
              <a:t>histogram-</a:t>
            </a:r>
            <a:r>
              <a:rPr sz="2050" spc="-40" dirty="0">
                <a:solidFill>
                  <a:srgbClr val="FFFFFF"/>
                </a:solidFill>
                <a:latin typeface="Trebuchet MS"/>
                <a:cs typeface="Trebuchet MS"/>
              </a:rPr>
              <a:t>based</a:t>
            </a:r>
            <a:r>
              <a:rPr sz="2050" spc="-2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50" spc="-40" dirty="0">
                <a:solidFill>
                  <a:srgbClr val="FFFFFF"/>
                </a:solidFill>
                <a:latin typeface="Trebuchet MS"/>
                <a:cs typeface="Trebuchet MS"/>
              </a:rPr>
              <a:t>segmentation</a:t>
            </a:r>
            <a:r>
              <a:rPr sz="2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50" spc="-95" dirty="0">
                <a:solidFill>
                  <a:srgbClr val="FFFFFF"/>
                </a:solidFill>
                <a:latin typeface="Trebuchet MS"/>
                <a:cs typeface="Trebuchet MS"/>
              </a:rPr>
              <a:t>method.</a:t>
            </a:r>
            <a:r>
              <a:rPr sz="2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50" spc="-50" dirty="0">
                <a:solidFill>
                  <a:srgbClr val="FFFFFF"/>
                </a:solidFill>
                <a:latin typeface="Trebuchet MS"/>
                <a:cs typeface="Trebuchet MS"/>
              </a:rPr>
              <a:t>Seed</a:t>
            </a:r>
            <a:r>
              <a:rPr sz="2050" spc="-2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50" spc="-75" dirty="0">
                <a:solidFill>
                  <a:srgbClr val="FFFFFF"/>
                </a:solidFill>
                <a:latin typeface="Trebuchet MS"/>
                <a:cs typeface="Trebuchet MS"/>
              </a:rPr>
              <a:t>selection</a:t>
            </a:r>
            <a:r>
              <a:rPr sz="2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50" spc="-35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2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50" spc="-60" dirty="0">
                <a:solidFill>
                  <a:srgbClr val="FFFFFF"/>
                </a:solidFill>
                <a:latin typeface="Trebuchet MS"/>
                <a:cs typeface="Trebuchet MS"/>
              </a:rPr>
              <a:t>volume</a:t>
            </a:r>
            <a:r>
              <a:rPr sz="2050" spc="-2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50" spc="-25" dirty="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sz="2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50" spc="-65" dirty="0">
                <a:solidFill>
                  <a:srgbClr val="FFFFFF"/>
                </a:solidFill>
                <a:latin typeface="Trebuchet MS"/>
                <a:cs typeface="Trebuchet MS"/>
              </a:rPr>
              <a:t>interest</a:t>
            </a:r>
            <a:r>
              <a:rPr sz="2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50" spc="-10" dirty="0">
                <a:solidFill>
                  <a:srgbClr val="FFFFFF"/>
                </a:solidFill>
                <a:latin typeface="Trebuchet MS"/>
                <a:cs typeface="Trebuchet MS"/>
              </a:rPr>
              <a:t>(VOI) </a:t>
            </a:r>
            <a:r>
              <a:rPr sz="2050" spc="-95" dirty="0">
                <a:solidFill>
                  <a:srgbClr val="FFFFFF"/>
                </a:solidFill>
                <a:latin typeface="Trebuchet MS"/>
                <a:cs typeface="Trebuchet MS"/>
              </a:rPr>
              <a:t>were</a:t>
            </a:r>
            <a:r>
              <a:rPr sz="2050" spc="-2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50" spc="-100" dirty="0">
                <a:solidFill>
                  <a:srgbClr val="FFFFFF"/>
                </a:solidFill>
                <a:latin typeface="Trebuchet MS"/>
                <a:cs typeface="Trebuchet MS"/>
              </a:rPr>
              <a:t>calculated</a:t>
            </a:r>
            <a:r>
              <a:rPr sz="2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50" spc="-50" dirty="0">
                <a:solidFill>
                  <a:srgbClr val="FFFFFF"/>
                </a:solidFill>
                <a:latin typeface="Trebuchet MS"/>
                <a:cs typeface="Trebuchet MS"/>
              </a:rPr>
              <a:t>for</a:t>
            </a:r>
            <a:r>
              <a:rPr sz="2050" spc="-2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50" spc="-90" dirty="0">
                <a:solidFill>
                  <a:srgbClr val="FFFFFF"/>
                </a:solidFill>
                <a:latin typeface="Trebuchet MS"/>
                <a:cs typeface="Trebuchet MS"/>
              </a:rPr>
              <a:t>efficient</a:t>
            </a:r>
            <a:r>
              <a:rPr sz="2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50" spc="-40" dirty="0">
                <a:solidFill>
                  <a:srgbClr val="FFFFFF"/>
                </a:solidFill>
                <a:latin typeface="Trebuchet MS"/>
                <a:cs typeface="Trebuchet MS"/>
              </a:rPr>
              <a:t>segmentation</a:t>
            </a:r>
            <a:r>
              <a:rPr sz="2050" spc="-2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50" spc="-25" dirty="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sz="2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50" spc="-75" dirty="0">
                <a:solidFill>
                  <a:srgbClr val="FFFFFF"/>
                </a:solidFill>
                <a:latin typeface="Trebuchet MS"/>
                <a:cs typeface="Trebuchet MS"/>
              </a:rPr>
              <a:t>brain</a:t>
            </a:r>
            <a:r>
              <a:rPr sz="2050" spc="-2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50" spc="-80" dirty="0">
                <a:solidFill>
                  <a:srgbClr val="FFFFFF"/>
                </a:solidFill>
                <a:latin typeface="Trebuchet MS"/>
                <a:cs typeface="Trebuchet MS"/>
              </a:rPr>
              <a:t>tumours.</a:t>
            </a:r>
            <a:r>
              <a:rPr sz="2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50" spc="-45" dirty="0">
                <a:solidFill>
                  <a:srgbClr val="FFFFFF"/>
                </a:solidFill>
                <a:latin typeface="Trebuchet MS"/>
                <a:cs typeface="Trebuchet MS"/>
              </a:rPr>
              <a:t>Segmentation</a:t>
            </a:r>
            <a:r>
              <a:rPr sz="2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50" spc="-25" dirty="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sz="2050" spc="-2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50" spc="-10" dirty="0">
                <a:solidFill>
                  <a:srgbClr val="FFFFFF"/>
                </a:solidFill>
                <a:latin typeface="Trebuchet MS"/>
                <a:cs typeface="Trebuchet MS"/>
              </a:rPr>
              <a:t>tumour </a:t>
            </a:r>
            <a:r>
              <a:rPr sz="2050" spc="-40" dirty="0">
                <a:solidFill>
                  <a:srgbClr val="FFFFFF"/>
                </a:solidFill>
                <a:latin typeface="Trebuchet MS"/>
                <a:cs typeface="Trebuchet MS"/>
              </a:rPr>
              <a:t>sections</a:t>
            </a:r>
            <a:r>
              <a:rPr sz="2050" spc="-2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50" spc="-35" dirty="0">
                <a:solidFill>
                  <a:srgbClr val="FFFFFF"/>
                </a:solidFill>
                <a:latin typeface="Trebuchet MS"/>
                <a:cs typeface="Trebuchet MS"/>
              </a:rPr>
              <a:t>was</a:t>
            </a:r>
            <a:r>
              <a:rPr sz="2050" spc="-229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50" spc="-45" dirty="0">
                <a:solidFill>
                  <a:srgbClr val="FFFFFF"/>
                </a:solidFill>
                <a:latin typeface="Trebuchet MS"/>
                <a:cs typeface="Trebuchet MS"/>
              </a:rPr>
              <a:t>also</a:t>
            </a:r>
            <a:r>
              <a:rPr sz="2050" spc="-229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50" spc="-65" dirty="0">
                <a:solidFill>
                  <a:srgbClr val="FFFFFF"/>
                </a:solidFill>
                <a:latin typeface="Trebuchet MS"/>
                <a:cs typeface="Trebuchet MS"/>
              </a:rPr>
              <a:t>incorporated</a:t>
            </a:r>
            <a:r>
              <a:rPr sz="2050" spc="-229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50" spc="-55" dirty="0">
                <a:solidFill>
                  <a:srgbClr val="FFFFFF"/>
                </a:solidFill>
                <a:latin typeface="Trebuchet MS"/>
                <a:cs typeface="Trebuchet MS"/>
              </a:rPr>
              <a:t>into</a:t>
            </a:r>
            <a:r>
              <a:rPr sz="2050" spc="-229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50" spc="-40" dirty="0">
                <a:solidFill>
                  <a:srgbClr val="FFFFFF"/>
                </a:solidFill>
                <a:latin typeface="Trebuchet MS"/>
                <a:cs typeface="Trebuchet MS"/>
              </a:rPr>
              <a:t>this</a:t>
            </a:r>
            <a:r>
              <a:rPr sz="2050" spc="-229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50" spc="-125" dirty="0">
                <a:solidFill>
                  <a:srgbClr val="FFFFFF"/>
                </a:solidFill>
                <a:latin typeface="Trebuchet MS"/>
                <a:cs typeface="Trebuchet MS"/>
              </a:rPr>
              <a:t>work.</a:t>
            </a:r>
            <a:r>
              <a:rPr sz="2050" spc="-229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50" spc="-100" dirty="0">
                <a:solidFill>
                  <a:srgbClr val="FFFFFF"/>
                </a:solidFill>
                <a:latin typeface="Trebuchet MS"/>
                <a:cs typeface="Trebuchet MS"/>
              </a:rPr>
              <a:t>Thus,</a:t>
            </a:r>
            <a:r>
              <a:rPr sz="2050" spc="-229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50" spc="-55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2050" spc="-229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50" spc="-85" dirty="0">
                <a:solidFill>
                  <a:srgbClr val="FFFFFF"/>
                </a:solidFill>
                <a:latin typeface="Trebuchet MS"/>
                <a:cs typeface="Trebuchet MS"/>
              </a:rPr>
              <a:t>complexity</a:t>
            </a:r>
            <a:r>
              <a:rPr sz="2050" spc="-229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50" spc="-35" dirty="0">
                <a:solidFill>
                  <a:srgbClr val="FFFFFF"/>
                </a:solidFill>
                <a:latin typeface="Trebuchet MS"/>
                <a:cs typeface="Trebuchet MS"/>
              </a:rPr>
              <a:t>was</a:t>
            </a:r>
            <a:r>
              <a:rPr sz="2050" spc="-229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50" spc="-35" dirty="0">
                <a:solidFill>
                  <a:srgbClr val="FFFFFF"/>
                </a:solidFill>
                <a:latin typeface="Trebuchet MS"/>
                <a:cs typeface="Trebuchet MS"/>
              </a:rPr>
              <a:t>less</a:t>
            </a:r>
            <a:r>
              <a:rPr sz="2050" spc="-229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50" spc="-45" dirty="0">
                <a:solidFill>
                  <a:srgbClr val="FFFFFF"/>
                </a:solidFill>
                <a:latin typeface="Trebuchet MS"/>
                <a:cs typeface="Trebuchet MS"/>
              </a:rPr>
              <a:t>but</a:t>
            </a:r>
            <a:r>
              <a:rPr sz="2050" spc="-229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50" spc="-25" dirty="0">
                <a:solidFill>
                  <a:srgbClr val="FFFFFF"/>
                </a:solidFill>
                <a:latin typeface="Trebuchet MS"/>
                <a:cs typeface="Trebuchet MS"/>
              </a:rPr>
              <a:t>the </a:t>
            </a:r>
            <a:r>
              <a:rPr sz="2050" spc="-85" dirty="0">
                <a:solidFill>
                  <a:srgbClr val="FFFFFF"/>
                </a:solidFill>
                <a:latin typeface="Trebuchet MS"/>
                <a:cs typeface="Trebuchet MS"/>
              </a:rPr>
              <a:t>accuracy</a:t>
            </a:r>
            <a:r>
              <a:rPr sz="2050" spc="-2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50" spc="-35" dirty="0">
                <a:solidFill>
                  <a:srgbClr val="FFFFFF"/>
                </a:solidFill>
                <a:latin typeface="Trebuchet MS"/>
                <a:cs typeface="Trebuchet MS"/>
              </a:rPr>
              <a:t>was</a:t>
            </a:r>
            <a:r>
              <a:rPr sz="2050" spc="-2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50" spc="-45" dirty="0">
                <a:solidFill>
                  <a:srgbClr val="FFFFFF"/>
                </a:solidFill>
                <a:latin typeface="Trebuchet MS"/>
                <a:cs typeface="Trebuchet MS"/>
              </a:rPr>
              <a:t>also</a:t>
            </a:r>
            <a:r>
              <a:rPr sz="2050" spc="-2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50" spc="-110" dirty="0">
                <a:solidFill>
                  <a:srgbClr val="FFFFFF"/>
                </a:solidFill>
                <a:latin typeface="Trebuchet MS"/>
                <a:cs typeface="Trebuchet MS"/>
              </a:rPr>
              <a:t>less.</a:t>
            </a:r>
            <a:r>
              <a:rPr sz="2050" spc="-2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5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050" spc="-2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50" spc="-75" dirty="0">
                <a:solidFill>
                  <a:srgbClr val="FFFFFF"/>
                </a:solidFill>
                <a:latin typeface="Trebuchet MS"/>
                <a:cs typeface="Trebuchet MS"/>
              </a:rPr>
              <a:t>brain</a:t>
            </a:r>
            <a:r>
              <a:rPr sz="2050" spc="-2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50" spc="-45" dirty="0">
                <a:solidFill>
                  <a:srgbClr val="FFFFFF"/>
                </a:solidFill>
                <a:latin typeface="Trebuchet MS"/>
                <a:cs typeface="Trebuchet MS"/>
              </a:rPr>
              <a:t>tumour</a:t>
            </a:r>
            <a:r>
              <a:rPr sz="2050" spc="-2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50" spc="-40" dirty="0">
                <a:solidFill>
                  <a:srgbClr val="FFFFFF"/>
                </a:solidFill>
                <a:latin typeface="Trebuchet MS"/>
                <a:cs typeface="Trebuchet MS"/>
              </a:rPr>
              <a:t>segmentation</a:t>
            </a:r>
            <a:r>
              <a:rPr sz="2050" spc="-2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50" spc="-95" dirty="0">
                <a:solidFill>
                  <a:srgbClr val="FFFFFF"/>
                </a:solidFill>
                <a:latin typeface="Trebuchet MS"/>
                <a:cs typeface="Trebuchet MS"/>
              </a:rPr>
              <a:t>method,</a:t>
            </a:r>
            <a:r>
              <a:rPr sz="2050" spc="-2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50" spc="-45" dirty="0">
                <a:solidFill>
                  <a:srgbClr val="FFFFFF"/>
                </a:solidFill>
                <a:latin typeface="Trebuchet MS"/>
                <a:cs typeface="Trebuchet MS"/>
              </a:rPr>
              <a:t>also</a:t>
            </a:r>
            <a:r>
              <a:rPr sz="2050" spc="-2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50" spc="-25" dirty="0">
                <a:solidFill>
                  <a:srgbClr val="FFFFFF"/>
                </a:solidFill>
                <a:latin typeface="Trebuchet MS"/>
                <a:cs typeface="Trebuchet MS"/>
              </a:rPr>
              <a:t>known</a:t>
            </a:r>
            <a:r>
              <a:rPr sz="2050" spc="-2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50" dirty="0">
                <a:solidFill>
                  <a:srgbClr val="FFFFFF"/>
                </a:solidFill>
                <a:latin typeface="Trebuchet MS"/>
                <a:cs typeface="Trebuchet MS"/>
              </a:rPr>
              <a:t>as</a:t>
            </a:r>
            <a:r>
              <a:rPr sz="2050" spc="-2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50" spc="-10" dirty="0">
                <a:solidFill>
                  <a:srgbClr val="FFFFFF"/>
                </a:solidFill>
                <a:latin typeface="Trebuchet MS"/>
                <a:cs typeface="Trebuchet MS"/>
              </a:rPr>
              <a:t>multimodal </a:t>
            </a:r>
            <a:r>
              <a:rPr sz="2050" spc="-75" dirty="0">
                <a:solidFill>
                  <a:srgbClr val="FFFFFF"/>
                </a:solidFill>
                <a:latin typeface="Trebuchet MS"/>
                <a:cs typeface="Trebuchet MS"/>
              </a:rPr>
              <a:t>brain</a:t>
            </a:r>
            <a:r>
              <a:rPr sz="2050" spc="-229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50" spc="-45" dirty="0">
                <a:solidFill>
                  <a:srgbClr val="FFFFFF"/>
                </a:solidFill>
                <a:latin typeface="Trebuchet MS"/>
                <a:cs typeface="Trebuchet MS"/>
              </a:rPr>
              <a:t>tumour</a:t>
            </a:r>
            <a:r>
              <a:rPr sz="2050" spc="-2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50" spc="-40" dirty="0">
                <a:solidFill>
                  <a:srgbClr val="FFFFFF"/>
                </a:solidFill>
                <a:latin typeface="Trebuchet MS"/>
                <a:cs typeface="Trebuchet MS"/>
              </a:rPr>
              <a:t>segmentation</a:t>
            </a:r>
            <a:r>
              <a:rPr sz="2050" spc="-2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50" spc="-60" dirty="0">
                <a:solidFill>
                  <a:srgbClr val="FFFFFF"/>
                </a:solidFill>
                <a:latin typeface="Trebuchet MS"/>
                <a:cs typeface="Trebuchet MS"/>
              </a:rPr>
              <a:t>diagram</a:t>
            </a:r>
            <a:r>
              <a:rPr sz="2050" spc="-2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50" spc="-35" dirty="0">
                <a:solidFill>
                  <a:srgbClr val="FFFFFF"/>
                </a:solidFill>
                <a:latin typeface="Trebuchet MS"/>
                <a:cs typeface="Trebuchet MS"/>
              </a:rPr>
              <a:t>was</a:t>
            </a:r>
            <a:r>
              <a:rPr sz="2050" spc="-2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50" spc="-95" dirty="0">
                <a:solidFill>
                  <a:srgbClr val="FFFFFF"/>
                </a:solidFill>
                <a:latin typeface="Trebuchet MS"/>
                <a:cs typeface="Trebuchet MS"/>
              </a:rPr>
              <a:t>introduced.</a:t>
            </a:r>
            <a:r>
              <a:rPr sz="2050" spc="-2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50" spc="-105" dirty="0">
                <a:solidFill>
                  <a:srgbClr val="FFFFFF"/>
                </a:solidFill>
                <a:latin typeface="Trebuchet MS"/>
                <a:cs typeface="Trebuchet MS"/>
              </a:rPr>
              <a:t>Also,</a:t>
            </a:r>
            <a:r>
              <a:rPr sz="2050" spc="-2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50" spc="-110" dirty="0">
                <a:solidFill>
                  <a:srgbClr val="FFFFFF"/>
                </a:solidFill>
                <a:latin typeface="Trebuchet MS"/>
                <a:cs typeface="Trebuchet MS"/>
              </a:rPr>
              <a:t>it</a:t>
            </a:r>
            <a:r>
              <a:rPr sz="2050" spc="-2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50" spc="-65" dirty="0">
                <a:solidFill>
                  <a:srgbClr val="FFFFFF"/>
                </a:solidFill>
                <a:latin typeface="Trebuchet MS"/>
                <a:cs typeface="Trebuchet MS"/>
              </a:rPr>
              <a:t>combined</a:t>
            </a:r>
            <a:r>
              <a:rPr sz="2050" spc="-2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50" spc="-10" dirty="0">
                <a:solidFill>
                  <a:srgbClr val="FFFFFF"/>
                </a:solidFill>
                <a:latin typeface="Trebuchet MS"/>
                <a:cs typeface="Trebuchet MS"/>
              </a:rPr>
              <a:t>different </a:t>
            </a:r>
            <a:r>
              <a:rPr sz="2050" spc="-40" dirty="0">
                <a:solidFill>
                  <a:srgbClr val="FFFFFF"/>
                </a:solidFill>
                <a:latin typeface="Trebuchet MS"/>
                <a:cs typeface="Trebuchet MS"/>
              </a:rPr>
              <a:t>segmentation</a:t>
            </a:r>
            <a:r>
              <a:rPr sz="2050" spc="-2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50" spc="-50" dirty="0">
                <a:solidFill>
                  <a:srgbClr val="FFFFFF"/>
                </a:solidFill>
                <a:latin typeface="Trebuchet MS"/>
                <a:cs typeface="Trebuchet MS"/>
              </a:rPr>
              <a:t>algorithms</a:t>
            </a:r>
            <a:r>
              <a:rPr sz="2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50" spc="-30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2050" spc="-2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50" spc="-80" dirty="0">
                <a:solidFill>
                  <a:srgbClr val="FFFFFF"/>
                </a:solidFill>
                <a:latin typeface="Trebuchet MS"/>
                <a:cs typeface="Trebuchet MS"/>
              </a:rPr>
              <a:t>achieve</a:t>
            </a:r>
            <a:r>
              <a:rPr sz="2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50" spc="-20" dirty="0">
                <a:solidFill>
                  <a:srgbClr val="FFFFFF"/>
                </a:solidFill>
                <a:latin typeface="Trebuchet MS"/>
                <a:cs typeface="Trebuchet MS"/>
              </a:rPr>
              <a:t>high</a:t>
            </a:r>
            <a:r>
              <a:rPr sz="2050" spc="-2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50" spc="-70" dirty="0">
                <a:solidFill>
                  <a:srgbClr val="FFFFFF"/>
                </a:solidFill>
                <a:latin typeface="Trebuchet MS"/>
                <a:cs typeface="Trebuchet MS"/>
              </a:rPr>
              <a:t>performance</a:t>
            </a:r>
            <a:r>
              <a:rPr sz="2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50" spc="-65" dirty="0">
                <a:solidFill>
                  <a:srgbClr val="FFFFFF"/>
                </a:solidFill>
                <a:latin typeface="Trebuchet MS"/>
                <a:cs typeface="Trebuchet MS"/>
              </a:rPr>
              <a:t>compared</a:t>
            </a:r>
            <a:r>
              <a:rPr sz="2050" spc="-2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50" spc="-30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2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50" spc="-55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2050" spc="-2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50" spc="-60" dirty="0">
                <a:solidFill>
                  <a:srgbClr val="FFFFFF"/>
                </a:solidFill>
                <a:latin typeface="Trebuchet MS"/>
                <a:cs typeface="Trebuchet MS"/>
              </a:rPr>
              <a:t>existing</a:t>
            </a:r>
            <a:r>
              <a:rPr sz="2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50" spc="-10" dirty="0">
                <a:solidFill>
                  <a:srgbClr val="FFFFFF"/>
                </a:solidFill>
                <a:latin typeface="Trebuchet MS"/>
                <a:cs typeface="Trebuchet MS"/>
              </a:rPr>
              <a:t>method. </a:t>
            </a:r>
            <a:r>
              <a:rPr sz="2050" spc="-40" dirty="0">
                <a:solidFill>
                  <a:srgbClr val="FFFFFF"/>
                </a:solidFill>
                <a:latin typeface="Trebuchet MS"/>
                <a:cs typeface="Trebuchet MS"/>
              </a:rPr>
              <a:t>But</a:t>
            </a:r>
            <a:r>
              <a:rPr sz="2050" spc="-2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50" spc="-55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2050" spc="-2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50" spc="-85" dirty="0">
                <a:solidFill>
                  <a:srgbClr val="FFFFFF"/>
                </a:solidFill>
                <a:latin typeface="Trebuchet MS"/>
                <a:cs typeface="Trebuchet MS"/>
              </a:rPr>
              <a:t>complexity</a:t>
            </a:r>
            <a:r>
              <a:rPr sz="2050" spc="-2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50" spc="-35" dirty="0">
                <a:solidFill>
                  <a:srgbClr val="FFFFFF"/>
                </a:solidFill>
                <a:latin typeface="Trebuchet MS"/>
                <a:cs typeface="Trebuchet MS"/>
              </a:rPr>
              <a:t>was</a:t>
            </a:r>
            <a:r>
              <a:rPr sz="2050" spc="-2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50" spc="-100" dirty="0">
                <a:solidFill>
                  <a:srgbClr val="FFFFFF"/>
                </a:solidFill>
                <a:latin typeface="Trebuchet MS"/>
                <a:cs typeface="Trebuchet MS"/>
              </a:rPr>
              <a:t>high.</a:t>
            </a:r>
            <a:r>
              <a:rPr sz="2050" spc="-2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50" spc="-55" dirty="0">
                <a:solidFill>
                  <a:srgbClr val="FFFFFF"/>
                </a:solidFill>
                <a:latin typeface="Trebuchet MS"/>
                <a:cs typeface="Trebuchet MS"/>
              </a:rPr>
              <a:t>With</a:t>
            </a:r>
            <a:r>
              <a:rPr sz="2050" spc="-2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50" spc="-85" dirty="0">
                <a:solidFill>
                  <a:srgbClr val="FFFFFF"/>
                </a:solidFill>
                <a:latin typeface="Trebuchet MS"/>
                <a:cs typeface="Trebuchet MS"/>
              </a:rPr>
              <a:t>reference</a:t>
            </a:r>
            <a:r>
              <a:rPr sz="2050" spc="-229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50" spc="-30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2050" spc="-2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50" spc="-140" dirty="0">
                <a:solidFill>
                  <a:srgbClr val="FFFFFF"/>
                </a:solidFill>
                <a:latin typeface="Trebuchet MS"/>
                <a:cs typeface="Trebuchet MS"/>
              </a:rPr>
              <a:t>all</a:t>
            </a:r>
            <a:r>
              <a:rPr sz="2050" spc="-2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50" spc="-105" dirty="0">
                <a:solidFill>
                  <a:srgbClr val="FFFFFF"/>
                </a:solidFill>
                <a:latin typeface="Trebuchet MS"/>
                <a:cs typeface="Trebuchet MS"/>
              </a:rPr>
              <a:t>these,</a:t>
            </a:r>
            <a:r>
              <a:rPr sz="2050" spc="-2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50" spc="-95" dirty="0">
                <a:solidFill>
                  <a:srgbClr val="FFFFFF"/>
                </a:solidFill>
                <a:latin typeface="Trebuchet MS"/>
                <a:cs typeface="Trebuchet MS"/>
              </a:rPr>
              <a:t>we</a:t>
            </a:r>
            <a:r>
              <a:rPr sz="2050" spc="-2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50" spc="-45" dirty="0">
                <a:solidFill>
                  <a:srgbClr val="FFFFFF"/>
                </a:solidFill>
                <a:latin typeface="Trebuchet MS"/>
                <a:cs typeface="Trebuchet MS"/>
              </a:rPr>
              <a:t>have</a:t>
            </a:r>
            <a:r>
              <a:rPr sz="2050" spc="-2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50" spc="-55" dirty="0">
                <a:solidFill>
                  <a:srgbClr val="FFFFFF"/>
                </a:solidFill>
                <a:latin typeface="Trebuchet MS"/>
                <a:cs typeface="Trebuchet MS"/>
              </a:rPr>
              <a:t>updated</a:t>
            </a:r>
            <a:r>
              <a:rPr sz="2050" spc="-229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50" spc="-30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2050" spc="-2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50" spc="-55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2050" spc="-2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50" spc="-10" dirty="0">
                <a:solidFill>
                  <a:srgbClr val="FFFFFF"/>
                </a:solidFill>
                <a:latin typeface="Trebuchet MS"/>
                <a:cs typeface="Trebuchet MS"/>
              </a:rPr>
              <a:t>latest </a:t>
            </a:r>
            <a:r>
              <a:rPr sz="2050" spc="-40" dirty="0">
                <a:solidFill>
                  <a:srgbClr val="FFFFFF"/>
                </a:solidFill>
                <a:latin typeface="Trebuchet MS"/>
                <a:cs typeface="Trebuchet MS"/>
              </a:rPr>
              <a:t>version</a:t>
            </a:r>
            <a:r>
              <a:rPr sz="2050" spc="-2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50" spc="-25" dirty="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sz="2050" spc="-2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5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050" spc="-2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50" spc="-65" dirty="0">
                <a:solidFill>
                  <a:srgbClr val="FFFFFF"/>
                </a:solidFill>
                <a:latin typeface="Trebuchet MS"/>
                <a:cs typeface="Trebuchet MS"/>
              </a:rPr>
              <a:t>code</a:t>
            </a:r>
            <a:r>
              <a:rPr sz="2050" spc="-2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50" spc="-75" dirty="0">
                <a:solidFill>
                  <a:srgbClr val="FFFFFF"/>
                </a:solidFill>
                <a:latin typeface="Trebuchet MS"/>
                <a:cs typeface="Trebuchet MS"/>
              </a:rPr>
              <a:t>with</a:t>
            </a:r>
            <a:r>
              <a:rPr sz="2050" spc="-2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50" spc="-85" dirty="0">
                <a:solidFill>
                  <a:srgbClr val="FFFFFF"/>
                </a:solidFill>
                <a:latin typeface="Trebuchet MS"/>
                <a:cs typeface="Trebuchet MS"/>
              </a:rPr>
              <a:t>accuracy</a:t>
            </a:r>
            <a:r>
              <a:rPr sz="2050" spc="-2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50" spc="-80" dirty="0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r>
              <a:rPr sz="2050" spc="-2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50" spc="-60" dirty="0">
                <a:solidFill>
                  <a:srgbClr val="FFFFFF"/>
                </a:solidFill>
                <a:latin typeface="Trebuchet MS"/>
                <a:cs typeface="Trebuchet MS"/>
              </a:rPr>
              <a:t>optimum</a:t>
            </a:r>
            <a:r>
              <a:rPr sz="2050" spc="-2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50" spc="-10" dirty="0">
                <a:solidFill>
                  <a:srgbClr val="FFFFFF"/>
                </a:solidFill>
                <a:latin typeface="Trebuchet MS"/>
                <a:cs typeface="Trebuchet MS"/>
              </a:rPr>
              <a:t>level.</a:t>
            </a:r>
            <a:endParaRPr sz="205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189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500" dirty="0"/>
              <a:t>LITERATURE</a:t>
            </a:r>
            <a:r>
              <a:rPr sz="4500" spc="-70" dirty="0"/>
              <a:t> </a:t>
            </a:r>
            <a:r>
              <a:rPr sz="4500" spc="-10" dirty="0"/>
              <a:t>REVIEW</a:t>
            </a:r>
            <a:endParaRPr sz="45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" y="1"/>
            <a:ext cx="9753599" cy="7315199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2220010" y="739922"/>
            <a:ext cx="7553959" cy="38100"/>
          </a:xfrm>
          <a:custGeom>
            <a:avLst/>
            <a:gdLst/>
            <a:ahLst/>
            <a:cxnLst/>
            <a:rect l="l" t="t" r="r" b="b"/>
            <a:pathLst>
              <a:path w="7553959" h="38100">
                <a:moveTo>
                  <a:pt x="0" y="0"/>
                </a:moveTo>
                <a:lnTo>
                  <a:pt x="7553939" y="0"/>
                </a:lnTo>
                <a:lnTo>
                  <a:pt x="7553939" y="38099"/>
                </a:lnTo>
                <a:lnTo>
                  <a:pt x="0" y="38099"/>
                </a:lnTo>
                <a:lnTo>
                  <a:pt x="0" y="0"/>
                </a:lnTo>
                <a:close/>
              </a:path>
            </a:pathLst>
          </a:custGeom>
          <a:solidFill>
            <a:srgbClr val="527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876800" y="3773275"/>
            <a:ext cx="2000249" cy="241934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090472" y="3773275"/>
            <a:ext cx="1885949" cy="234314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478503" y="3156013"/>
            <a:ext cx="1868805" cy="895350"/>
          </a:xfrm>
          <a:prstGeom prst="rect">
            <a:avLst/>
          </a:prstGeom>
          <a:solidFill>
            <a:srgbClr val="095099"/>
          </a:solidFill>
        </p:spPr>
        <p:txBody>
          <a:bodyPr vert="horz" wrap="square" lIns="0" tIns="102870" rIns="0" bIns="0" rtlCol="0">
            <a:spAutoFit/>
          </a:bodyPr>
          <a:lstStyle/>
          <a:p>
            <a:pPr marL="572770" marR="365760" indent="-199390">
              <a:lnSpc>
                <a:spcPct val="114599"/>
              </a:lnSpc>
              <a:spcBef>
                <a:spcPts val="810"/>
              </a:spcBef>
            </a:pPr>
            <a:r>
              <a:rPr sz="1800" b="1" spc="-90" dirty="0">
                <a:solidFill>
                  <a:srgbClr val="FFFFFF"/>
                </a:solidFill>
                <a:latin typeface="Trebuchet MS"/>
                <a:cs typeface="Trebuchet MS"/>
              </a:rPr>
              <a:t>NUMBER</a:t>
            </a:r>
            <a:r>
              <a:rPr sz="1800" b="1" spc="-2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b="1" spc="-125" dirty="0">
                <a:solidFill>
                  <a:srgbClr val="FFFFFF"/>
                </a:solidFill>
                <a:latin typeface="Trebuchet MS"/>
                <a:cs typeface="Trebuchet MS"/>
              </a:rPr>
              <a:t>OF </a:t>
            </a:r>
            <a:r>
              <a:rPr sz="1800" b="1" spc="-10" dirty="0">
                <a:solidFill>
                  <a:srgbClr val="FFFFFF"/>
                </a:solidFill>
                <a:latin typeface="Trebuchet MS"/>
                <a:cs typeface="Trebuchet MS"/>
              </a:rPr>
              <a:t>IMAGES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480183" y="3156013"/>
            <a:ext cx="1933575" cy="895350"/>
          </a:xfrm>
          <a:prstGeom prst="rect">
            <a:avLst/>
          </a:prstGeom>
          <a:solidFill>
            <a:srgbClr val="095099"/>
          </a:solidFill>
        </p:spPr>
        <p:txBody>
          <a:bodyPr vert="horz" wrap="square" lIns="0" tIns="102870" rIns="0" bIns="0" rtlCol="0">
            <a:spAutoFit/>
          </a:bodyPr>
          <a:lstStyle/>
          <a:p>
            <a:pPr marL="420370" marR="412750" indent="171450">
              <a:lnSpc>
                <a:spcPct val="114599"/>
              </a:lnSpc>
              <a:spcBef>
                <a:spcPts val="810"/>
              </a:spcBef>
            </a:pPr>
            <a:r>
              <a:rPr sz="1800" b="1" spc="-10" dirty="0">
                <a:solidFill>
                  <a:srgbClr val="FFFFFF"/>
                </a:solidFill>
                <a:latin typeface="Trebuchet MS"/>
                <a:cs typeface="Trebuchet MS"/>
              </a:rPr>
              <a:t>FOLDER </a:t>
            </a:r>
            <a:r>
              <a:rPr sz="1800" b="1" spc="-105" dirty="0">
                <a:solidFill>
                  <a:srgbClr val="FFFFFF"/>
                </a:solidFill>
                <a:latin typeface="Trebuchet MS"/>
                <a:cs typeface="Trebuchet MS"/>
              </a:rPr>
              <a:t>DIRECTORY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78503" y="4184713"/>
            <a:ext cx="1868805" cy="857250"/>
          </a:xfrm>
          <a:prstGeom prst="rect">
            <a:avLst/>
          </a:prstGeom>
          <a:solidFill>
            <a:srgbClr val="CCD5FF"/>
          </a:solidFill>
        </p:spPr>
        <p:txBody>
          <a:bodyPr vert="horz" wrap="square" lIns="0" tIns="13652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75"/>
              </a:spcBef>
            </a:pPr>
            <a:r>
              <a:rPr sz="1700" b="1" spc="-25" dirty="0">
                <a:latin typeface="Trebuchet MS"/>
                <a:cs typeface="Trebuchet MS"/>
              </a:rPr>
              <a:t>253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480183" y="4184713"/>
            <a:ext cx="1933575" cy="857250"/>
          </a:xfrm>
          <a:prstGeom prst="rect">
            <a:avLst/>
          </a:prstGeom>
          <a:solidFill>
            <a:srgbClr val="E3E7FF"/>
          </a:solidFill>
        </p:spPr>
        <p:txBody>
          <a:bodyPr vert="horz" wrap="square" lIns="0" tIns="2286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80"/>
              </a:spcBef>
            </a:pPr>
            <a:endParaRPr sz="18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1800" b="1" spc="-10" dirty="0">
                <a:latin typeface="Trebuchet MS"/>
                <a:cs typeface="Trebuchet MS"/>
              </a:rPr>
              <a:t>Total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78503" y="5175313"/>
            <a:ext cx="1868805" cy="844550"/>
          </a:xfrm>
          <a:prstGeom prst="rect">
            <a:avLst/>
          </a:prstGeom>
          <a:solidFill>
            <a:srgbClr val="CCD5FF"/>
          </a:solidFill>
        </p:spPr>
        <p:txBody>
          <a:bodyPr vert="horz" wrap="square" lIns="0" tIns="3111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45"/>
              </a:spcBef>
            </a:pPr>
            <a:endParaRPr sz="17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1700" b="1" spc="-25" dirty="0">
                <a:latin typeface="Trebuchet MS"/>
                <a:cs typeface="Trebuchet MS"/>
              </a:rPr>
              <a:t>98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480183" y="5175313"/>
            <a:ext cx="1933575" cy="844550"/>
          </a:xfrm>
          <a:prstGeom prst="rect">
            <a:avLst/>
          </a:prstGeom>
          <a:solidFill>
            <a:srgbClr val="E3E7FF"/>
          </a:solidFill>
        </p:spPr>
        <p:txBody>
          <a:bodyPr vert="horz" wrap="square" lIns="0" tIns="3111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45"/>
              </a:spcBef>
            </a:pPr>
            <a:endParaRPr sz="1700">
              <a:latin typeface="Times New Roman"/>
              <a:cs typeface="Times New Roman"/>
            </a:endParaRPr>
          </a:p>
          <a:p>
            <a:pPr marL="471170">
              <a:lnSpc>
                <a:spcPct val="100000"/>
              </a:lnSpc>
            </a:pPr>
            <a:r>
              <a:rPr sz="1700" b="1" spc="-55" dirty="0">
                <a:latin typeface="Trebuchet MS"/>
                <a:cs typeface="Trebuchet MS"/>
              </a:rPr>
              <a:t>No</a:t>
            </a:r>
            <a:r>
              <a:rPr sz="1700" b="1" spc="-265" dirty="0">
                <a:latin typeface="Trebuchet MS"/>
                <a:cs typeface="Trebuchet MS"/>
              </a:rPr>
              <a:t> </a:t>
            </a:r>
            <a:r>
              <a:rPr sz="1700" b="1" spc="-10" dirty="0">
                <a:latin typeface="Trebuchet MS"/>
                <a:cs typeface="Trebuchet MS"/>
              </a:rPr>
              <a:t>Tumour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78503" y="6152920"/>
            <a:ext cx="1868805" cy="656590"/>
          </a:xfrm>
          <a:prstGeom prst="rect">
            <a:avLst/>
          </a:prstGeom>
          <a:solidFill>
            <a:srgbClr val="CCD5FF"/>
          </a:solidFill>
        </p:spPr>
        <p:txBody>
          <a:bodyPr vert="horz" wrap="square" lIns="0" tIns="18415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450"/>
              </a:spcBef>
            </a:pPr>
            <a:r>
              <a:rPr sz="1700" b="1" spc="-305" dirty="0">
                <a:latin typeface="Trebuchet MS"/>
                <a:cs typeface="Trebuchet MS"/>
              </a:rPr>
              <a:t>155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480183" y="6152920"/>
            <a:ext cx="1933575" cy="656590"/>
          </a:xfrm>
          <a:prstGeom prst="rect">
            <a:avLst/>
          </a:prstGeom>
          <a:solidFill>
            <a:srgbClr val="E3E7FF"/>
          </a:solidFill>
        </p:spPr>
        <p:txBody>
          <a:bodyPr vert="horz" wrap="square" lIns="0" tIns="184150" rIns="0" bIns="0" rtlCol="0">
            <a:spAutoFit/>
          </a:bodyPr>
          <a:lstStyle/>
          <a:p>
            <a:pPr marL="614045">
              <a:lnSpc>
                <a:spcPct val="100000"/>
              </a:lnSpc>
              <a:spcBef>
                <a:spcPts val="1450"/>
              </a:spcBef>
            </a:pPr>
            <a:r>
              <a:rPr sz="1700" b="1" spc="-10" dirty="0">
                <a:latin typeface="Trebuchet MS"/>
                <a:cs typeface="Trebuchet MS"/>
              </a:rPr>
              <a:t>Tumour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91341" y="-52831"/>
            <a:ext cx="8644834" cy="1025928"/>
          </a:xfrm>
          <a:prstGeom prst="rect">
            <a:avLst/>
          </a:prstGeom>
        </p:spPr>
        <p:txBody>
          <a:bodyPr vert="horz" wrap="square" lIns="0" tIns="136565" rIns="0" bIns="0" rtlCol="0">
            <a:spAutoFit/>
          </a:bodyPr>
          <a:lstStyle/>
          <a:p>
            <a:pPr marL="162560">
              <a:lnSpc>
                <a:spcPct val="100000"/>
              </a:lnSpc>
              <a:spcBef>
                <a:spcPts val="115"/>
              </a:spcBef>
            </a:pPr>
            <a:r>
              <a:rPr sz="4000" spc="-10" dirty="0"/>
              <a:t>PROPOSED</a:t>
            </a:r>
            <a:r>
              <a:rPr sz="4000" spc="-150" dirty="0"/>
              <a:t> </a:t>
            </a:r>
            <a:r>
              <a:rPr sz="4000" spc="-40" dirty="0"/>
              <a:t>METHOD</a:t>
            </a:r>
            <a:endParaRPr sz="4000" dirty="0"/>
          </a:p>
        </p:txBody>
      </p:sp>
      <p:sp>
        <p:nvSpPr>
          <p:cNvPr id="15" name="object 15"/>
          <p:cNvSpPr txBox="1"/>
          <p:nvPr/>
        </p:nvSpPr>
        <p:spPr>
          <a:xfrm>
            <a:off x="75555" y="1206272"/>
            <a:ext cx="9652635" cy="1625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algn="ctr">
              <a:lnSpc>
                <a:spcPct val="114100"/>
              </a:lnSpc>
              <a:spcBef>
                <a:spcPts val="100"/>
              </a:spcBef>
            </a:pPr>
            <a:r>
              <a:rPr sz="2300" spc="-70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2300" spc="-2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00" spc="-55" dirty="0">
                <a:solidFill>
                  <a:srgbClr val="FFFFFF"/>
                </a:solidFill>
                <a:latin typeface="Trebuchet MS"/>
                <a:cs typeface="Trebuchet MS"/>
              </a:rPr>
              <a:t>solve</a:t>
            </a:r>
            <a:r>
              <a:rPr sz="2300" spc="-2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00" spc="-45" dirty="0">
                <a:solidFill>
                  <a:srgbClr val="FFFFFF"/>
                </a:solidFill>
                <a:latin typeface="Trebuchet MS"/>
                <a:cs typeface="Trebuchet MS"/>
              </a:rPr>
              <a:t>this</a:t>
            </a:r>
            <a:r>
              <a:rPr sz="2300" spc="-2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00" spc="-140" dirty="0">
                <a:solidFill>
                  <a:srgbClr val="FFFFFF"/>
                </a:solidFill>
                <a:latin typeface="Trebuchet MS"/>
                <a:cs typeface="Trebuchet MS"/>
              </a:rPr>
              <a:t>problem,</a:t>
            </a:r>
            <a:r>
              <a:rPr sz="2300" spc="-2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00" spc="-110" dirty="0">
                <a:solidFill>
                  <a:srgbClr val="FFFFFF"/>
                </a:solidFill>
                <a:latin typeface="Trebuchet MS"/>
                <a:cs typeface="Trebuchet MS"/>
              </a:rPr>
              <a:t>we</a:t>
            </a:r>
            <a:r>
              <a:rPr sz="2300" spc="-2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00" spc="-105" dirty="0">
                <a:solidFill>
                  <a:srgbClr val="FFFFFF"/>
                </a:solidFill>
                <a:latin typeface="Trebuchet MS"/>
                <a:cs typeface="Trebuchet MS"/>
              </a:rPr>
              <a:t>are</a:t>
            </a:r>
            <a:r>
              <a:rPr sz="2300" spc="-2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00" spc="-10" dirty="0">
                <a:solidFill>
                  <a:srgbClr val="FFFFFF"/>
                </a:solidFill>
                <a:latin typeface="Trebuchet MS"/>
                <a:cs typeface="Trebuchet MS"/>
              </a:rPr>
              <a:t>using</a:t>
            </a:r>
            <a:r>
              <a:rPr sz="2300" spc="-2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00" spc="-70" dirty="0">
                <a:solidFill>
                  <a:srgbClr val="FFFFFF"/>
                </a:solidFill>
                <a:latin typeface="Trebuchet MS"/>
                <a:cs typeface="Trebuchet MS"/>
              </a:rPr>
              <a:t>TensorFlow</a:t>
            </a:r>
            <a:r>
              <a:rPr sz="2300" spc="-2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00" spc="-55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2300" spc="-2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00" spc="-50" dirty="0">
                <a:solidFill>
                  <a:srgbClr val="FFFFFF"/>
                </a:solidFill>
                <a:latin typeface="Trebuchet MS"/>
                <a:cs typeface="Trebuchet MS"/>
              </a:rPr>
              <a:t>Keras</a:t>
            </a:r>
            <a:r>
              <a:rPr sz="2300" spc="-2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00" spc="-85" dirty="0">
                <a:solidFill>
                  <a:srgbClr val="FFFFFF"/>
                </a:solidFill>
                <a:latin typeface="Trebuchet MS"/>
                <a:cs typeface="Trebuchet MS"/>
              </a:rPr>
              <a:t>image</a:t>
            </a:r>
            <a:r>
              <a:rPr sz="2300" spc="-2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00" spc="-40" dirty="0">
                <a:solidFill>
                  <a:srgbClr val="FFFFFF"/>
                </a:solidFill>
                <a:latin typeface="Trebuchet MS"/>
                <a:cs typeface="Trebuchet MS"/>
              </a:rPr>
              <a:t>pre-</a:t>
            </a:r>
            <a:r>
              <a:rPr sz="2300" spc="-10" dirty="0">
                <a:solidFill>
                  <a:srgbClr val="FFFFFF"/>
                </a:solidFill>
                <a:latin typeface="Trebuchet MS"/>
                <a:cs typeface="Trebuchet MS"/>
              </a:rPr>
              <a:t>processing </a:t>
            </a:r>
            <a:r>
              <a:rPr sz="2300" spc="-65" dirty="0">
                <a:solidFill>
                  <a:srgbClr val="FFFFFF"/>
                </a:solidFill>
                <a:latin typeface="Trebuchet MS"/>
                <a:cs typeface="Trebuchet MS"/>
              </a:rPr>
              <a:t>modules</a:t>
            </a:r>
            <a:r>
              <a:rPr sz="2300" spc="-2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00" spc="-10" dirty="0">
                <a:solidFill>
                  <a:srgbClr val="FFFFFF"/>
                </a:solidFill>
                <a:latin typeface="Trebuchet MS"/>
                <a:cs typeface="Trebuchet MS"/>
              </a:rPr>
              <a:t>using</a:t>
            </a:r>
            <a:r>
              <a:rPr sz="2300" spc="-2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00" spc="-55" dirty="0">
                <a:solidFill>
                  <a:srgbClr val="FFFFFF"/>
                </a:solidFill>
                <a:latin typeface="Trebuchet MS"/>
                <a:cs typeface="Trebuchet MS"/>
              </a:rPr>
              <a:t>these</a:t>
            </a:r>
            <a:r>
              <a:rPr sz="2300" spc="-2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00" spc="-175" dirty="0">
                <a:solidFill>
                  <a:srgbClr val="FFFFFF"/>
                </a:solidFill>
                <a:latin typeface="Trebuchet MS"/>
                <a:cs typeface="Trebuchet MS"/>
              </a:rPr>
              <a:t>2</a:t>
            </a:r>
            <a:r>
              <a:rPr sz="2300" spc="-2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00" spc="-10" dirty="0">
                <a:solidFill>
                  <a:srgbClr val="FFFFFF"/>
                </a:solidFill>
                <a:latin typeface="Trebuchet MS"/>
                <a:cs typeface="Trebuchet MS"/>
              </a:rPr>
              <a:t>as</a:t>
            </a:r>
            <a:r>
              <a:rPr sz="2300" spc="-2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00" spc="-70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2300" spc="-2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00" spc="-55" dirty="0">
                <a:solidFill>
                  <a:srgbClr val="FFFFFF"/>
                </a:solidFill>
                <a:latin typeface="Trebuchet MS"/>
                <a:cs typeface="Trebuchet MS"/>
              </a:rPr>
              <a:t>base</a:t>
            </a:r>
            <a:r>
              <a:rPr sz="2300" spc="-2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00" spc="-60" dirty="0">
                <a:solidFill>
                  <a:srgbClr val="FFFFFF"/>
                </a:solidFill>
                <a:latin typeface="Trebuchet MS"/>
                <a:cs typeface="Trebuchet MS"/>
              </a:rPr>
              <a:t>for</a:t>
            </a:r>
            <a:r>
              <a:rPr sz="2300" spc="-2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00" spc="-70" dirty="0">
                <a:solidFill>
                  <a:srgbClr val="FFFFFF"/>
                </a:solidFill>
                <a:latin typeface="Trebuchet MS"/>
                <a:cs typeface="Trebuchet MS"/>
              </a:rPr>
              <a:t>training</a:t>
            </a:r>
            <a:r>
              <a:rPr sz="2300" spc="-2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00" spc="-70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2300" spc="-2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00" spc="-65" dirty="0">
                <a:solidFill>
                  <a:srgbClr val="FFFFFF"/>
                </a:solidFill>
                <a:latin typeface="Trebuchet MS"/>
                <a:cs typeface="Trebuchet MS"/>
              </a:rPr>
              <a:t>modules</a:t>
            </a:r>
            <a:r>
              <a:rPr sz="2300" spc="-2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00" spc="-110" dirty="0">
                <a:solidFill>
                  <a:srgbClr val="FFFFFF"/>
                </a:solidFill>
                <a:latin typeface="Trebuchet MS"/>
                <a:cs typeface="Trebuchet MS"/>
              </a:rPr>
              <a:t>we</a:t>
            </a:r>
            <a:r>
              <a:rPr sz="2300" spc="-2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00" spc="-95" dirty="0">
                <a:solidFill>
                  <a:srgbClr val="FFFFFF"/>
                </a:solidFill>
                <a:latin typeface="Trebuchet MS"/>
                <a:cs typeface="Trebuchet MS"/>
              </a:rPr>
              <a:t>feed</a:t>
            </a:r>
            <a:r>
              <a:rPr sz="2300" spc="-2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00" spc="-75" dirty="0">
                <a:solidFill>
                  <a:srgbClr val="FFFFFF"/>
                </a:solidFill>
                <a:latin typeface="Trebuchet MS"/>
                <a:cs typeface="Trebuchet MS"/>
              </a:rPr>
              <a:t>them</a:t>
            </a:r>
            <a:r>
              <a:rPr sz="2300" spc="-2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00" spc="-20" dirty="0">
                <a:solidFill>
                  <a:srgbClr val="FFFFFF"/>
                </a:solidFill>
                <a:latin typeface="Trebuchet MS"/>
                <a:cs typeface="Trebuchet MS"/>
              </a:rPr>
              <a:t>with </a:t>
            </a:r>
            <a:r>
              <a:rPr sz="2300" spc="-85" dirty="0">
                <a:solidFill>
                  <a:srgbClr val="FFFFFF"/>
                </a:solidFill>
                <a:latin typeface="Trebuchet MS"/>
                <a:cs typeface="Trebuchet MS"/>
              </a:rPr>
              <a:t>data</a:t>
            </a:r>
            <a:r>
              <a:rPr sz="2300" spc="-2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00" spc="-35" dirty="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sz="2300" spc="-2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00" spc="-90" dirty="0">
                <a:solidFill>
                  <a:srgbClr val="FFFFFF"/>
                </a:solidFill>
                <a:latin typeface="Trebuchet MS"/>
                <a:cs typeface="Trebuchet MS"/>
              </a:rPr>
              <a:t>brain</a:t>
            </a:r>
            <a:r>
              <a:rPr sz="2300" spc="-2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00" spc="-60" dirty="0">
                <a:solidFill>
                  <a:srgbClr val="FFFFFF"/>
                </a:solidFill>
                <a:latin typeface="Trebuchet MS"/>
                <a:cs typeface="Trebuchet MS"/>
              </a:rPr>
              <a:t>tumour</a:t>
            </a:r>
            <a:r>
              <a:rPr sz="2300" spc="-2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00" spc="-95" dirty="0">
                <a:solidFill>
                  <a:srgbClr val="FFFFFF"/>
                </a:solidFill>
                <a:latin typeface="Trebuchet MS"/>
                <a:cs typeface="Trebuchet MS"/>
              </a:rPr>
              <a:t>(Classes</a:t>
            </a:r>
            <a:r>
              <a:rPr sz="2300" spc="-2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00" spc="-35" dirty="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sz="2300" spc="-2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00" spc="-135" dirty="0">
                <a:solidFill>
                  <a:srgbClr val="FFFFFF"/>
                </a:solidFill>
                <a:latin typeface="Trebuchet MS"/>
                <a:cs typeface="Trebuchet MS"/>
              </a:rPr>
              <a:t>Yes,</a:t>
            </a:r>
            <a:r>
              <a:rPr sz="2300" spc="-2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00" spc="-200" dirty="0">
                <a:solidFill>
                  <a:srgbClr val="FFFFFF"/>
                </a:solidFill>
                <a:latin typeface="Trebuchet MS"/>
                <a:cs typeface="Trebuchet MS"/>
              </a:rPr>
              <a:t>No).</a:t>
            </a:r>
            <a:r>
              <a:rPr sz="2300" spc="-2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00" spc="-70" dirty="0">
                <a:solidFill>
                  <a:srgbClr val="FFFFFF"/>
                </a:solidFill>
                <a:latin typeface="Trebuchet MS"/>
                <a:cs typeface="Trebuchet MS"/>
              </a:rPr>
              <a:t>Then</a:t>
            </a:r>
            <a:r>
              <a:rPr sz="2300" spc="-2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00" spc="-110" dirty="0">
                <a:solidFill>
                  <a:srgbClr val="FFFFFF"/>
                </a:solidFill>
                <a:latin typeface="Trebuchet MS"/>
                <a:cs typeface="Trebuchet MS"/>
              </a:rPr>
              <a:t>we</a:t>
            </a:r>
            <a:r>
              <a:rPr sz="2300" spc="-2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00" spc="-40" dirty="0">
                <a:solidFill>
                  <a:srgbClr val="FFFFFF"/>
                </a:solidFill>
                <a:latin typeface="Trebuchet MS"/>
                <a:cs typeface="Trebuchet MS"/>
              </a:rPr>
              <a:t>save</a:t>
            </a:r>
            <a:r>
              <a:rPr sz="2300" spc="-2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00" spc="-70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2300" spc="-2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00" spc="-70" dirty="0">
                <a:solidFill>
                  <a:srgbClr val="FFFFFF"/>
                </a:solidFill>
                <a:latin typeface="Trebuchet MS"/>
                <a:cs typeface="Trebuchet MS"/>
              </a:rPr>
              <a:t>training</a:t>
            </a:r>
            <a:r>
              <a:rPr sz="2300" spc="-2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00" spc="-95" dirty="0">
                <a:solidFill>
                  <a:srgbClr val="FFFFFF"/>
                </a:solidFill>
                <a:latin typeface="Trebuchet MS"/>
                <a:cs typeface="Trebuchet MS"/>
              </a:rPr>
              <a:t>model</a:t>
            </a:r>
            <a:r>
              <a:rPr sz="2300" spc="-2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00" spc="-25" dirty="0">
                <a:solidFill>
                  <a:srgbClr val="FFFFFF"/>
                </a:solidFill>
                <a:latin typeface="Trebuchet MS"/>
                <a:cs typeface="Trebuchet MS"/>
              </a:rPr>
              <a:t>to </a:t>
            </a:r>
            <a:r>
              <a:rPr sz="2300" spc="-90" dirty="0">
                <a:solidFill>
                  <a:srgbClr val="FFFFFF"/>
                </a:solidFill>
                <a:latin typeface="Trebuchet MS"/>
                <a:cs typeface="Trebuchet MS"/>
              </a:rPr>
              <a:t>maintain</a:t>
            </a:r>
            <a:r>
              <a:rPr sz="2300" spc="-2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00" spc="-70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2300" spc="-2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00" spc="-100" dirty="0">
                <a:solidFill>
                  <a:srgbClr val="FFFFFF"/>
                </a:solidFill>
                <a:latin typeface="Trebuchet MS"/>
                <a:cs typeface="Trebuchet MS"/>
              </a:rPr>
              <a:t>accuracy</a:t>
            </a:r>
            <a:r>
              <a:rPr sz="2300" spc="-2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00" spc="-55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2300" spc="-2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00" spc="-100" dirty="0">
                <a:solidFill>
                  <a:srgbClr val="FFFFFF"/>
                </a:solidFill>
                <a:latin typeface="Trebuchet MS"/>
                <a:cs typeface="Trebuchet MS"/>
              </a:rPr>
              <a:t>reduce</a:t>
            </a:r>
            <a:r>
              <a:rPr sz="2300" spc="-25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00" spc="-70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2300" spc="-2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00" spc="-90" dirty="0">
                <a:solidFill>
                  <a:srgbClr val="FFFFFF"/>
                </a:solidFill>
                <a:latin typeface="Trebuchet MS"/>
                <a:cs typeface="Trebuchet MS"/>
              </a:rPr>
              <a:t>runtime</a:t>
            </a:r>
            <a:r>
              <a:rPr sz="2300" spc="-2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00" spc="-60" dirty="0">
                <a:solidFill>
                  <a:srgbClr val="FFFFFF"/>
                </a:solidFill>
                <a:latin typeface="Trebuchet MS"/>
                <a:cs typeface="Trebuchet MS"/>
              </a:rPr>
              <a:t>for</a:t>
            </a:r>
            <a:r>
              <a:rPr sz="2300" spc="-2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00" spc="-120" dirty="0">
                <a:solidFill>
                  <a:srgbClr val="FFFFFF"/>
                </a:solidFill>
                <a:latin typeface="Trebuchet MS"/>
                <a:cs typeface="Trebuchet MS"/>
              </a:rPr>
              <a:t>later</a:t>
            </a:r>
            <a:r>
              <a:rPr sz="2300" spc="-25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00" spc="-10" dirty="0">
                <a:solidFill>
                  <a:srgbClr val="FFFFFF"/>
                </a:solidFill>
                <a:latin typeface="Trebuchet MS"/>
                <a:cs typeface="Trebuchet MS"/>
              </a:rPr>
              <a:t>processes</a:t>
            </a:r>
            <a:endParaRPr sz="2300" dirty="0">
              <a:latin typeface="Trebuchet MS"/>
              <a:cs typeface="Trebuchet M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984772" y="3298222"/>
            <a:ext cx="189738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94995" algn="l"/>
              </a:tabLst>
            </a:pPr>
            <a:r>
              <a:rPr sz="2200" spc="60" dirty="0">
                <a:solidFill>
                  <a:srgbClr val="FFFFFF"/>
                </a:solidFill>
                <a:latin typeface="Lucida Sans Unicode"/>
                <a:cs typeface="Lucida Sans Unicode"/>
              </a:rPr>
              <a:t>Set</a:t>
            </a:r>
            <a:r>
              <a:rPr sz="2200" dirty="0">
                <a:solidFill>
                  <a:srgbClr val="FFFFFF"/>
                </a:solidFill>
                <a:latin typeface="Lucida Sans Unicode"/>
                <a:cs typeface="Lucida Sans Unicode"/>
              </a:rPr>
              <a:t>	of</a:t>
            </a:r>
            <a:r>
              <a:rPr sz="2200" spc="-14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FFFFFF"/>
                </a:solidFill>
                <a:latin typeface="Lucida Sans Unicode"/>
                <a:cs typeface="Lucida Sans Unicode"/>
              </a:rPr>
              <a:t>images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592722" y="6224302"/>
            <a:ext cx="49657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Yes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798420" y="6224302"/>
            <a:ext cx="41084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No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317559" y="879391"/>
            <a:ext cx="25234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Arial Black" panose="020B0A04020102020204" pitchFamily="34" charset="0"/>
                <a:cs typeface="Times New Roman" panose="02020603050405020304" pitchFamily="18" charset="0"/>
              </a:rPr>
              <a:t>shreerecvidyam@4</a:t>
            </a:r>
            <a:endParaRPr lang="en-IN" dirty="0">
              <a:solidFill>
                <a:schemeClr val="bg1">
                  <a:lumMod val="65000"/>
                </a:schemeClr>
              </a:solidFill>
              <a:latin typeface="Arial Black" panose="020B0A040201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781800" y="6637814"/>
            <a:ext cx="48768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Private idea implementation</a:t>
            </a:r>
          </a:p>
          <a:p>
            <a:r>
              <a:rPr lang="en-US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shreerecvidyam@4</a:t>
            </a:r>
            <a:endParaRPr lang="en-IN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753599" cy="7315199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4653279" y="813520"/>
            <a:ext cx="5100320" cy="38100"/>
          </a:xfrm>
          <a:custGeom>
            <a:avLst/>
            <a:gdLst/>
            <a:ahLst/>
            <a:cxnLst/>
            <a:rect l="l" t="t" r="r" b="b"/>
            <a:pathLst>
              <a:path w="5100320" h="38100">
                <a:moveTo>
                  <a:pt x="0" y="0"/>
                </a:moveTo>
                <a:lnTo>
                  <a:pt x="5099705" y="0"/>
                </a:lnTo>
                <a:lnTo>
                  <a:pt x="5099705" y="38099"/>
                </a:lnTo>
                <a:lnTo>
                  <a:pt x="0" y="38099"/>
                </a:lnTo>
                <a:lnTo>
                  <a:pt x="0" y="0"/>
                </a:lnTo>
                <a:close/>
              </a:path>
            </a:pathLst>
          </a:custGeom>
          <a:solidFill>
            <a:srgbClr val="527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04385" rIns="0" bIns="0" rtlCol="0">
            <a:spAutoFit/>
          </a:bodyPr>
          <a:lstStyle/>
          <a:p>
            <a:pPr marL="196215">
              <a:lnSpc>
                <a:spcPct val="100000"/>
              </a:lnSpc>
              <a:spcBef>
                <a:spcPts val="105"/>
              </a:spcBef>
            </a:pPr>
            <a:r>
              <a:rPr sz="4150" spc="-25" dirty="0"/>
              <a:t>METHODOLOGIES</a:t>
            </a:r>
            <a:endParaRPr sz="4150"/>
          </a:p>
        </p:txBody>
      </p:sp>
      <p:sp>
        <p:nvSpPr>
          <p:cNvPr id="5" name="object 5"/>
          <p:cNvSpPr txBox="1"/>
          <p:nvPr/>
        </p:nvSpPr>
        <p:spPr>
          <a:xfrm>
            <a:off x="481304" y="1304504"/>
            <a:ext cx="8790940" cy="5511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17600"/>
              </a:lnSpc>
              <a:spcBef>
                <a:spcPts val="95"/>
              </a:spcBef>
            </a:pPr>
            <a:r>
              <a:rPr sz="2550" dirty="0">
                <a:solidFill>
                  <a:srgbClr val="FFFFFF"/>
                </a:solidFill>
                <a:latin typeface="Trebuchet MS"/>
                <a:cs typeface="Trebuchet MS"/>
              </a:rPr>
              <a:t>This</a:t>
            </a:r>
            <a:r>
              <a:rPr sz="2550" spc="2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550" dirty="0">
                <a:solidFill>
                  <a:srgbClr val="FFFFFF"/>
                </a:solidFill>
                <a:latin typeface="Trebuchet MS"/>
                <a:cs typeface="Trebuchet MS"/>
              </a:rPr>
              <a:t>section</a:t>
            </a:r>
            <a:r>
              <a:rPr sz="2550" spc="2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550" dirty="0">
                <a:solidFill>
                  <a:srgbClr val="FFFFFF"/>
                </a:solidFill>
                <a:latin typeface="Trebuchet MS"/>
                <a:cs typeface="Trebuchet MS"/>
              </a:rPr>
              <a:t>covers</a:t>
            </a:r>
            <a:r>
              <a:rPr sz="2550" spc="2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550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2550" spc="2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550" dirty="0">
                <a:solidFill>
                  <a:srgbClr val="FFFFFF"/>
                </a:solidFill>
                <a:latin typeface="Trebuchet MS"/>
                <a:cs typeface="Trebuchet MS"/>
              </a:rPr>
              <a:t>fundamental</a:t>
            </a:r>
            <a:r>
              <a:rPr sz="2550" spc="2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550" dirty="0">
                <a:solidFill>
                  <a:srgbClr val="FFFFFF"/>
                </a:solidFill>
                <a:latin typeface="Trebuchet MS"/>
                <a:cs typeface="Trebuchet MS"/>
              </a:rPr>
              <a:t>techniques</a:t>
            </a:r>
            <a:r>
              <a:rPr sz="2550" spc="2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550" spc="-10" dirty="0">
                <a:solidFill>
                  <a:srgbClr val="FFFFFF"/>
                </a:solidFill>
                <a:latin typeface="Trebuchet MS"/>
                <a:cs typeface="Trebuchet MS"/>
              </a:rPr>
              <a:t>utilized</a:t>
            </a:r>
            <a:r>
              <a:rPr sz="2550" spc="2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550" spc="-25" dirty="0">
                <a:solidFill>
                  <a:srgbClr val="FFFFFF"/>
                </a:solidFill>
                <a:latin typeface="Trebuchet MS"/>
                <a:cs typeface="Trebuchet MS"/>
              </a:rPr>
              <a:t>in </a:t>
            </a:r>
            <a:r>
              <a:rPr sz="2550" spc="-40" dirty="0">
                <a:solidFill>
                  <a:srgbClr val="FFFFFF"/>
                </a:solidFill>
                <a:latin typeface="Trebuchet MS"/>
                <a:cs typeface="Trebuchet MS"/>
              </a:rPr>
              <a:t>constructing</a:t>
            </a:r>
            <a:r>
              <a:rPr sz="2550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550" spc="-85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2550" spc="-1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550" spc="-180" dirty="0">
                <a:solidFill>
                  <a:srgbClr val="FFFFFF"/>
                </a:solidFill>
                <a:latin typeface="Trebuchet MS"/>
                <a:cs typeface="Trebuchet MS"/>
              </a:rPr>
              <a:t>model,</a:t>
            </a:r>
            <a:r>
              <a:rPr sz="2550" spc="-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550" spc="-80" dirty="0">
                <a:solidFill>
                  <a:srgbClr val="FFFFFF"/>
                </a:solidFill>
                <a:latin typeface="Trebuchet MS"/>
                <a:cs typeface="Trebuchet MS"/>
              </a:rPr>
              <a:t>including</a:t>
            </a:r>
            <a:r>
              <a:rPr sz="255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550" spc="-85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255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550" spc="-25" dirty="0">
                <a:solidFill>
                  <a:srgbClr val="FFFFFF"/>
                </a:solidFill>
                <a:latin typeface="Trebuchet MS"/>
                <a:cs typeface="Trebuchet MS"/>
              </a:rPr>
              <a:t>use</a:t>
            </a:r>
            <a:r>
              <a:rPr sz="255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550" spc="-30" dirty="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sz="255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550" spc="-50" dirty="0">
                <a:solidFill>
                  <a:srgbClr val="FFFFFF"/>
                </a:solidFill>
                <a:latin typeface="Trebuchet MS"/>
                <a:cs typeface="Trebuchet MS"/>
              </a:rPr>
              <a:t>Convolution</a:t>
            </a:r>
            <a:r>
              <a:rPr sz="255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550" spc="-10" dirty="0">
                <a:solidFill>
                  <a:srgbClr val="FFFFFF"/>
                </a:solidFill>
                <a:latin typeface="Trebuchet MS"/>
                <a:cs typeface="Trebuchet MS"/>
              </a:rPr>
              <a:t>Neural </a:t>
            </a:r>
            <a:r>
              <a:rPr sz="2550" spc="-30" dirty="0">
                <a:solidFill>
                  <a:srgbClr val="FFFFFF"/>
                </a:solidFill>
                <a:latin typeface="Trebuchet MS"/>
                <a:cs typeface="Trebuchet MS"/>
              </a:rPr>
              <a:t>Networks</a:t>
            </a:r>
            <a:r>
              <a:rPr sz="2550" spc="-1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550" spc="-270" dirty="0">
                <a:solidFill>
                  <a:srgbClr val="FFFFFF"/>
                </a:solidFill>
                <a:latin typeface="Trebuchet MS"/>
                <a:cs typeface="Trebuchet MS"/>
              </a:rPr>
              <a:t>(CNN),</a:t>
            </a:r>
            <a:r>
              <a:rPr sz="2550" spc="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550" spc="-45" dirty="0">
                <a:solidFill>
                  <a:srgbClr val="FFFFFF"/>
                </a:solidFill>
                <a:latin typeface="Trebuchet MS"/>
                <a:cs typeface="Trebuchet MS"/>
              </a:rPr>
              <a:t>Keras</a:t>
            </a:r>
            <a:r>
              <a:rPr sz="2550" spc="-1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550" spc="-265" dirty="0">
                <a:solidFill>
                  <a:srgbClr val="FFFFFF"/>
                </a:solidFill>
                <a:latin typeface="Trebuchet MS"/>
                <a:cs typeface="Trebuchet MS"/>
              </a:rPr>
              <a:t>of,</a:t>
            </a:r>
            <a:r>
              <a:rPr sz="2550" spc="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550" spc="-40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2550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550" spc="-95" dirty="0">
                <a:solidFill>
                  <a:srgbClr val="FFFFFF"/>
                </a:solidFill>
                <a:latin typeface="Trebuchet MS"/>
                <a:cs typeface="Trebuchet MS"/>
              </a:rPr>
              <a:t>TensorFlow. </a:t>
            </a:r>
            <a:r>
              <a:rPr sz="2550" spc="-90" dirty="0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r>
              <a:rPr sz="255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550" spc="-45" dirty="0">
                <a:solidFill>
                  <a:srgbClr val="FFFFFF"/>
                </a:solidFill>
                <a:latin typeface="Trebuchet MS"/>
                <a:cs typeface="Trebuchet MS"/>
              </a:rPr>
              <a:t>CNN</a:t>
            </a:r>
            <a:r>
              <a:rPr sz="255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550" spc="-200" dirty="0">
                <a:solidFill>
                  <a:srgbClr val="FFFFFF"/>
                </a:solidFill>
                <a:latin typeface="Trebuchet MS"/>
                <a:cs typeface="Trebuchet MS"/>
              </a:rPr>
              <a:t>we</a:t>
            </a:r>
            <a:r>
              <a:rPr sz="2550" spc="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550" spc="-50" dirty="0">
                <a:solidFill>
                  <a:srgbClr val="FFFFFF"/>
                </a:solidFill>
                <a:latin typeface="Trebuchet MS"/>
                <a:cs typeface="Trebuchet MS"/>
              </a:rPr>
              <a:t>have</a:t>
            </a:r>
            <a:r>
              <a:rPr sz="2550" spc="-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550" spc="-20" dirty="0">
                <a:solidFill>
                  <a:srgbClr val="FFFFFF"/>
                </a:solidFill>
                <a:latin typeface="Trebuchet MS"/>
                <a:cs typeface="Trebuchet MS"/>
              </a:rPr>
              <a:t>used </a:t>
            </a:r>
            <a:r>
              <a:rPr sz="255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55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550" spc="-30" dirty="0">
                <a:solidFill>
                  <a:srgbClr val="FFFFFF"/>
                </a:solidFill>
                <a:latin typeface="Trebuchet MS"/>
                <a:cs typeface="Trebuchet MS"/>
              </a:rPr>
              <a:t>function</a:t>
            </a:r>
            <a:r>
              <a:rPr sz="255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550" dirty="0">
                <a:solidFill>
                  <a:srgbClr val="FFFFFF"/>
                </a:solidFill>
                <a:latin typeface="Trebuchet MS"/>
                <a:cs typeface="Trebuchet MS"/>
              </a:rPr>
              <a:t>known</a:t>
            </a:r>
            <a:r>
              <a:rPr sz="255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550" dirty="0">
                <a:solidFill>
                  <a:srgbClr val="FFFFFF"/>
                </a:solidFill>
                <a:latin typeface="Trebuchet MS"/>
                <a:cs typeface="Trebuchet MS"/>
              </a:rPr>
              <a:t>as</a:t>
            </a:r>
            <a:r>
              <a:rPr sz="255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550" spc="-35" dirty="0">
                <a:solidFill>
                  <a:srgbClr val="FFFFFF"/>
                </a:solidFill>
                <a:latin typeface="Trebuchet MS"/>
                <a:cs typeface="Trebuchet MS"/>
              </a:rPr>
              <a:t>Binary</a:t>
            </a:r>
            <a:r>
              <a:rPr sz="255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550" dirty="0">
                <a:solidFill>
                  <a:srgbClr val="FFFFFF"/>
                </a:solidFill>
                <a:latin typeface="Trebuchet MS"/>
                <a:cs typeface="Trebuchet MS"/>
              </a:rPr>
              <a:t>Cross</a:t>
            </a:r>
            <a:r>
              <a:rPr sz="255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550" dirty="0">
                <a:solidFill>
                  <a:srgbClr val="FFFFFF"/>
                </a:solidFill>
                <a:latin typeface="Trebuchet MS"/>
                <a:cs typeface="Trebuchet MS"/>
              </a:rPr>
              <a:t>Entropy</a:t>
            </a:r>
            <a:r>
              <a:rPr sz="255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550" dirty="0">
                <a:solidFill>
                  <a:srgbClr val="FFFFFF"/>
                </a:solidFill>
                <a:latin typeface="Trebuchet MS"/>
                <a:cs typeface="Trebuchet MS"/>
              </a:rPr>
              <a:t>Loss</a:t>
            </a:r>
            <a:r>
              <a:rPr sz="255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550" spc="-95" dirty="0">
                <a:solidFill>
                  <a:srgbClr val="FFFFFF"/>
                </a:solidFill>
                <a:latin typeface="Trebuchet MS"/>
                <a:cs typeface="Trebuchet MS"/>
              </a:rPr>
              <a:t>Function,</a:t>
            </a:r>
            <a:r>
              <a:rPr sz="255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550" spc="-110" dirty="0">
                <a:solidFill>
                  <a:srgbClr val="FFFFFF"/>
                </a:solidFill>
                <a:latin typeface="Trebuchet MS"/>
                <a:cs typeface="Trebuchet MS"/>
              </a:rPr>
              <a:t>it</a:t>
            </a:r>
            <a:r>
              <a:rPr sz="255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550" dirty="0">
                <a:solidFill>
                  <a:srgbClr val="FFFFFF"/>
                </a:solidFill>
                <a:latin typeface="Trebuchet MS"/>
                <a:cs typeface="Trebuchet MS"/>
              </a:rPr>
              <a:t>is</a:t>
            </a:r>
            <a:r>
              <a:rPr sz="255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550" spc="-50" dirty="0">
                <a:solidFill>
                  <a:srgbClr val="FFFFFF"/>
                </a:solidFill>
                <a:latin typeface="Trebuchet MS"/>
                <a:cs typeface="Trebuchet MS"/>
              </a:rPr>
              <a:t>a </a:t>
            </a:r>
            <a:r>
              <a:rPr sz="2550" spc="-105" dirty="0">
                <a:solidFill>
                  <a:srgbClr val="FFFFFF"/>
                </a:solidFill>
                <a:latin typeface="Trebuchet MS"/>
                <a:cs typeface="Trebuchet MS"/>
              </a:rPr>
              <a:t>model</a:t>
            </a:r>
            <a:r>
              <a:rPr sz="255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550" spc="-140" dirty="0">
                <a:solidFill>
                  <a:srgbClr val="FFFFFF"/>
                </a:solidFill>
                <a:latin typeface="Trebuchet MS"/>
                <a:cs typeface="Trebuchet MS"/>
              </a:rPr>
              <a:t>metric</a:t>
            </a:r>
            <a:r>
              <a:rPr sz="2550" spc="-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550" spc="-75" dirty="0">
                <a:solidFill>
                  <a:srgbClr val="FFFFFF"/>
                </a:solidFill>
                <a:latin typeface="Trebuchet MS"/>
                <a:cs typeface="Trebuchet MS"/>
              </a:rPr>
              <a:t>that</a:t>
            </a:r>
            <a:r>
              <a:rPr sz="2550" spc="-1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550" spc="-75" dirty="0">
                <a:solidFill>
                  <a:srgbClr val="FFFFFF"/>
                </a:solidFill>
                <a:latin typeface="Trebuchet MS"/>
                <a:cs typeface="Trebuchet MS"/>
              </a:rPr>
              <a:t>tracks</a:t>
            </a:r>
            <a:r>
              <a:rPr sz="255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550" spc="-100" dirty="0">
                <a:solidFill>
                  <a:srgbClr val="FFFFFF"/>
                </a:solidFill>
                <a:latin typeface="Trebuchet MS"/>
                <a:cs typeface="Trebuchet MS"/>
              </a:rPr>
              <a:t>incorrect</a:t>
            </a:r>
            <a:r>
              <a:rPr sz="255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550" spc="-105" dirty="0">
                <a:solidFill>
                  <a:srgbClr val="FFFFFF"/>
                </a:solidFill>
                <a:latin typeface="Trebuchet MS"/>
                <a:cs typeface="Trebuchet MS"/>
              </a:rPr>
              <a:t>labeling</a:t>
            </a:r>
            <a:r>
              <a:rPr sz="255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550" spc="-60" dirty="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sz="255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550" spc="-100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255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550" spc="-105" dirty="0">
                <a:solidFill>
                  <a:srgbClr val="FFFFFF"/>
                </a:solidFill>
                <a:latin typeface="Trebuchet MS"/>
                <a:cs typeface="Trebuchet MS"/>
              </a:rPr>
              <a:t>data</a:t>
            </a:r>
            <a:r>
              <a:rPr sz="255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550" spc="-75" dirty="0">
                <a:solidFill>
                  <a:srgbClr val="FFFFFF"/>
                </a:solidFill>
                <a:latin typeface="Trebuchet MS"/>
                <a:cs typeface="Trebuchet MS"/>
              </a:rPr>
              <a:t>class</a:t>
            </a:r>
            <a:r>
              <a:rPr sz="255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550" spc="-90" dirty="0">
                <a:solidFill>
                  <a:srgbClr val="FFFFFF"/>
                </a:solidFill>
                <a:latin typeface="Trebuchet MS"/>
                <a:cs typeface="Trebuchet MS"/>
              </a:rPr>
              <a:t>by</a:t>
            </a:r>
            <a:r>
              <a:rPr sz="255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550" spc="-50" dirty="0">
                <a:solidFill>
                  <a:srgbClr val="FFFFFF"/>
                </a:solidFill>
                <a:latin typeface="Trebuchet MS"/>
                <a:cs typeface="Trebuchet MS"/>
              </a:rPr>
              <a:t>a </a:t>
            </a:r>
            <a:r>
              <a:rPr sz="2550" spc="-90" dirty="0">
                <a:solidFill>
                  <a:srgbClr val="FFFFFF"/>
                </a:solidFill>
                <a:latin typeface="Trebuchet MS"/>
                <a:cs typeface="Trebuchet MS"/>
              </a:rPr>
              <a:t>model,</a:t>
            </a:r>
            <a:r>
              <a:rPr sz="2550" spc="-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550" spc="-35" dirty="0">
                <a:solidFill>
                  <a:srgbClr val="FFFFFF"/>
                </a:solidFill>
                <a:latin typeface="Trebuchet MS"/>
                <a:cs typeface="Trebuchet MS"/>
              </a:rPr>
              <a:t>penalizing</a:t>
            </a:r>
            <a:r>
              <a:rPr sz="2550" spc="-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550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2550" spc="-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550" dirty="0">
                <a:solidFill>
                  <a:srgbClr val="FFFFFF"/>
                </a:solidFill>
                <a:latin typeface="Trebuchet MS"/>
                <a:cs typeface="Trebuchet MS"/>
              </a:rPr>
              <a:t>model</a:t>
            </a:r>
            <a:r>
              <a:rPr sz="2550" spc="-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550" dirty="0">
                <a:solidFill>
                  <a:srgbClr val="FFFFFF"/>
                </a:solidFill>
                <a:latin typeface="Trebuchet MS"/>
                <a:cs typeface="Trebuchet MS"/>
              </a:rPr>
              <a:t>if</a:t>
            </a:r>
            <a:r>
              <a:rPr sz="2550" spc="-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550" dirty="0">
                <a:solidFill>
                  <a:srgbClr val="FFFFFF"/>
                </a:solidFill>
                <a:latin typeface="Trebuchet MS"/>
                <a:cs typeface="Trebuchet MS"/>
              </a:rPr>
              <a:t>deviations</a:t>
            </a:r>
            <a:r>
              <a:rPr sz="2550" spc="-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550" dirty="0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r>
              <a:rPr sz="2550" spc="-45" dirty="0">
                <a:solidFill>
                  <a:srgbClr val="FFFFFF"/>
                </a:solidFill>
                <a:latin typeface="Trebuchet MS"/>
                <a:cs typeface="Trebuchet MS"/>
              </a:rPr>
              <a:t> probability</a:t>
            </a:r>
            <a:r>
              <a:rPr sz="2550" spc="-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550" spc="-10" dirty="0">
                <a:solidFill>
                  <a:srgbClr val="FFFFFF"/>
                </a:solidFill>
                <a:latin typeface="Trebuchet MS"/>
                <a:cs typeface="Trebuchet MS"/>
              </a:rPr>
              <a:t>occur </a:t>
            </a:r>
            <a:r>
              <a:rPr sz="2550" dirty="0">
                <a:solidFill>
                  <a:srgbClr val="FFFFFF"/>
                </a:solidFill>
                <a:latin typeface="Trebuchet MS"/>
                <a:cs typeface="Trebuchet MS"/>
              </a:rPr>
              <a:t>into</a:t>
            </a:r>
            <a:r>
              <a:rPr sz="2550" spc="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550" spc="-20" dirty="0">
                <a:solidFill>
                  <a:srgbClr val="FFFFFF"/>
                </a:solidFill>
                <a:latin typeface="Trebuchet MS"/>
                <a:cs typeface="Trebuchet MS"/>
              </a:rPr>
              <a:t>classifying</a:t>
            </a:r>
            <a:r>
              <a:rPr sz="2550" spc="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550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2550" spc="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550" spc="-120" dirty="0">
                <a:solidFill>
                  <a:srgbClr val="FFFFFF"/>
                </a:solidFill>
                <a:latin typeface="Trebuchet MS"/>
                <a:cs typeface="Trebuchet MS"/>
              </a:rPr>
              <a:t>labels.</a:t>
            </a:r>
            <a:r>
              <a:rPr sz="2550" spc="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550" dirty="0">
                <a:solidFill>
                  <a:srgbClr val="FFFFFF"/>
                </a:solidFill>
                <a:latin typeface="Trebuchet MS"/>
                <a:cs typeface="Trebuchet MS"/>
              </a:rPr>
              <a:t>Low</a:t>
            </a:r>
            <a:r>
              <a:rPr sz="2550" spc="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550" dirty="0">
                <a:solidFill>
                  <a:srgbClr val="FFFFFF"/>
                </a:solidFill>
                <a:latin typeface="Trebuchet MS"/>
                <a:cs typeface="Trebuchet MS"/>
              </a:rPr>
              <a:t>log</a:t>
            </a:r>
            <a:r>
              <a:rPr sz="2550" spc="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550" dirty="0">
                <a:solidFill>
                  <a:srgbClr val="FFFFFF"/>
                </a:solidFill>
                <a:latin typeface="Trebuchet MS"/>
                <a:cs typeface="Trebuchet MS"/>
              </a:rPr>
              <a:t>loss</a:t>
            </a:r>
            <a:r>
              <a:rPr sz="2550" spc="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550" dirty="0">
                <a:solidFill>
                  <a:srgbClr val="FFFFFF"/>
                </a:solidFill>
                <a:latin typeface="Trebuchet MS"/>
                <a:cs typeface="Trebuchet MS"/>
              </a:rPr>
              <a:t>values</a:t>
            </a:r>
            <a:r>
              <a:rPr sz="2550" spc="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550" spc="-20" dirty="0">
                <a:solidFill>
                  <a:srgbClr val="FFFFFF"/>
                </a:solidFill>
                <a:latin typeface="Trebuchet MS"/>
                <a:cs typeface="Trebuchet MS"/>
              </a:rPr>
              <a:t>equate</a:t>
            </a:r>
            <a:r>
              <a:rPr sz="2550" spc="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550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2550" spc="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550" spc="-20" dirty="0">
                <a:solidFill>
                  <a:srgbClr val="FFFFFF"/>
                </a:solidFill>
                <a:latin typeface="Trebuchet MS"/>
                <a:cs typeface="Trebuchet MS"/>
              </a:rPr>
              <a:t>high </a:t>
            </a:r>
            <a:r>
              <a:rPr sz="2550" spc="-55" dirty="0">
                <a:solidFill>
                  <a:srgbClr val="FFFFFF"/>
                </a:solidFill>
                <a:latin typeface="Trebuchet MS"/>
                <a:cs typeface="Trebuchet MS"/>
              </a:rPr>
              <a:t>accuracy</a:t>
            </a:r>
            <a:r>
              <a:rPr sz="2550" spc="-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550" spc="-90" dirty="0">
                <a:solidFill>
                  <a:srgbClr val="FFFFFF"/>
                </a:solidFill>
                <a:latin typeface="Trebuchet MS"/>
                <a:cs typeface="Trebuchet MS"/>
              </a:rPr>
              <a:t>values.</a:t>
            </a:r>
            <a:r>
              <a:rPr sz="2550" spc="-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550" dirty="0">
                <a:solidFill>
                  <a:srgbClr val="FFFFFF"/>
                </a:solidFill>
                <a:latin typeface="Trebuchet MS"/>
                <a:cs typeface="Trebuchet MS"/>
              </a:rPr>
              <a:t>We</a:t>
            </a:r>
            <a:r>
              <a:rPr sz="2550" spc="-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550" dirty="0">
                <a:solidFill>
                  <a:srgbClr val="FFFFFF"/>
                </a:solidFill>
                <a:latin typeface="Trebuchet MS"/>
                <a:cs typeface="Trebuchet MS"/>
              </a:rPr>
              <a:t>have</a:t>
            </a:r>
            <a:r>
              <a:rPr sz="2550" spc="-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550" dirty="0">
                <a:solidFill>
                  <a:srgbClr val="FFFFFF"/>
                </a:solidFill>
                <a:latin typeface="Trebuchet MS"/>
                <a:cs typeface="Trebuchet MS"/>
              </a:rPr>
              <a:t>also</a:t>
            </a:r>
            <a:r>
              <a:rPr sz="2550" spc="-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550" dirty="0">
                <a:solidFill>
                  <a:srgbClr val="FFFFFF"/>
                </a:solidFill>
                <a:latin typeface="Trebuchet MS"/>
                <a:cs typeface="Trebuchet MS"/>
              </a:rPr>
              <a:t>used</a:t>
            </a:r>
            <a:r>
              <a:rPr sz="2550" spc="-50" dirty="0">
                <a:solidFill>
                  <a:srgbClr val="FFFFFF"/>
                </a:solidFill>
                <a:latin typeface="Trebuchet MS"/>
                <a:cs typeface="Trebuchet MS"/>
              </a:rPr>
              <a:t> ModelCheckpoint</a:t>
            </a:r>
            <a:r>
              <a:rPr sz="2550" spc="-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550" spc="-105" dirty="0">
                <a:solidFill>
                  <a:srgbClr val="FFFFFF"/>
                </a:solidFill>
                <a:latin typeface="Trebuchet MS"/>
                <a:cs typeface="Trebuchet MS"/>
              </a:rPr>
              <a:t>callback, </a:t>
            </a:r>
            <a:r>
              <a:rPr sz="2550" spc="-60" dirty="0">
                <a:solidFill>
                  <a:srgbClr val="FFFFFF"/>
                </a:solidFill>
                <a:latin typeface="Trebuchet MS"/>
                <a:cs typeface="Trebuchet MS"/>
              </a:rPr>
              <a:t>which</a:t>
            </a:r>
            <a:r>
              <a:rPr sz="2550" spc="-1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550" dirty="0">
                <a:solidFill>
                  <a:srgbClr val="FFFFFF"/>
                </a:solidFill>
                <a:latin typeface="Trebuchet MS"/>
                <a:cs typeface="Trebuchet MS"/>
              </a:rPr>
              <a:t>is</a:t>
            </a:r>
            <a:r>
              <a:rPr sz="2550" spc="-1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550" dirty="0">
                <a:solidFill>
                  <a:srgbClr val="FFFFFF"/>
                </a:solidFill>
                <a:latin typeface="Trebuchet MS"/>
                <a:cs typeface="Trebuchet MS"/>
              </a:rPr>
              <a:t>used</a:t>
            </a:r>
            <a:r>
              <a:rPr sz="2550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550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2550" spc="-1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550" dirty="0">
                <a:solidFill>
                  <a:srgbClr val="FFFFFF"/>
                </a:solidFill>
                <a:latin typeface="Trebuchet MS"/>
                <a:cs typeface="Trebuchet MS"/>
              </a:rPr>
              <a:t>save</a:t>
            </a:r>
            <a:r>
              <a:rPr sz="2550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550" spc="-20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2550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550" spc="-65" dirty="0">
                <a:solidFill>
                  <a:srgbClr val="FFFFFF"/>
                </a:solidFill>
                <a:latin typeface="Trebuchet MS"/>
                <a:cs typeface="Trebuchet MS"/>
              </a:rPr>
              <a:t>current</a:t>
            </a:r>
            <a:r>
              <a:rPr sz="2550" spc="-1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550" spc="-30" dirty="0">
                <a:solidFill>
                  <a:srgbClr val="FFFFFF"/>
                </a:solidFill>
                <a:latin typeface="Trebuchet MS"/>
                <a:cs typeface="Trebuchet MS"/>
              </a:rPr>
              <a:t>state</a:t>
            </a:r>
            <a:r>
              <a:rPr sz="2550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550" dirty="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sz="2550" spc="-1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550" spc="-20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2550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550" spc="-70" dirty="0">
                <a:solidFill>
                  <a:srgbClr val="FFFFFF"/>
                </a:solidFill>
                <a:latin typeface="Trebuchet MS"/>
                <a:cs typeface="Trebuchet MS"/>
              </a:rPr>
              <a:t>trained</a:t>
            </a:r>
            <a:r>
              <a:rPr sz="2550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550" spc="-70" dirty="0">
                <a:solidFill>
                  <a:srgbClr val="FFFFFF"/>
                </a:solidFill>
                <a:latin typeface="Trebuchet MS"/>
                <a:cs typeface="Trebuchet MS"/>
              </a:rPr>
              <a:t>model</a:t>
            </a:r>
            <a:r>
              <a:rPr sz="2550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550" spc="-25" dirty="0">
                <a:solidFill>
                  <a:srgbClr val="FFFFFF"/>
                </a:solidFill>
                <a:latin typeface="Trebuchet MS"/>
                <a:cs typeface="Trebuchet MS"/>
              </a:rPr>
              <a:t>or </a:t>
            </a:r>
            <a:r>
              <a:rPr sz="2550" spc="55" dirty="0">
                <a:solidFill>
                  <a:srgbClr val="FFFFFF"/>
                </a:solidFill>
                <a:latin typeface="Trebuchet MS"/>
                <a:cs typeface="Trebuchet MS"/>
              </a:rPr>
              <a:t>so</a:t>
            </a:r>
            <a:r>
              <a:rPr sz="2550" spc="-1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550" spc="-60" dirty="0">
                <a:solidFill>
                  <a:srgbClr val="FFFFFF"/>
                </a:solidFill>
                <a:latin typeface="Trebuchet MS"/>
                <a:cs typeface="Trebuchet MS"/>
              </a:rPr>
              <a:t>that</a:t>
            </a:r>
            <a:r>
              <a:rPr sz="2550" spc="-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550" spc="-70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2550" spc="-1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550" spc="-85" dirty="0">
                <a:solidFill>
                  <a:srgbClr val="FFFFFF"/>
                </a:solidFill>
                <a:latin typeface="Trebuchet MS"/>
                <a:cs typeface="Trebuchet MS"/>
              </a:rPr>
              <a:t>modal</a:t>
            </a:r>
            <a:r>
              <a:rPr sz="255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550" spc="-95" dirty="0">
                <a:solidFill>
                  <a:srgbClr val="FFFFFF"/>
                </a:solidFill>
                <a:latin typeface="Trebuchet MS"/>
                <a:cs typeface="Trebuchet MS"/>
              </a:rPr>
              <a:t>can </a:t>
            </a:r>
            <a:r>
              <a:rPr sz="2550" spc="-170" dirty="0">
                <a:solidFill>
                  <a:srgbClr val="FFFFFF"/>
                </a:solidFill>
                <a:latin typeface="Trebuchet MS"/>
                <a:cs typeface="Trebuchet MS"/>
              </a:rPr>
              <a:t>be</a:t>
            </a:r>
            <a:r>
              <a:rPr sz="2550" spc="-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550" spc="-90" dirty="0">
                <a:solidFill>
                  <a:srgbClr val="FFFFFF"/>
                </a:solidFill>
                <a:latin typeface="Trebuchet MS"/>
                <a:cs typeface="Trebuchet MS"/>
              </a:rPr>
              <a:t>loaded</a:t>
            </a:r>
            <a:r>
              <a:rPr sz="255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550" spc="-50" dirty="0">
                <a:solidFill>
                  <a:srgbClr val="FFFFFF"/>
                </a:solidFill>
                <a:latin typeface="Trebuchet MS"/>
                <a:cs typeface="Trebuchet MS"/>
              </a:rPr>
              <a:t>form</a:t>
            </a:r>
            <a:r>
              <a:rPr sz="255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550" spc="-70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255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550" spc="-85" dirty="0">
                <a:solidFill>
                  <a:srgbClr val="FFFFFF"/>
                </a:solidFill>
                <a:latin typeface="Trebuchet MS"/>
                <a:cs typeface="Trebuchet MS"/>
              </a:rPr>
              <a:t>last</a:t>
            </a:r>
            <a:r>
              <a:rPr sz="255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550" spc="-25" dirty="0">
                <a:solidFill>
                  <a:srgbClr val="FFFFFF"/>
                </a:solidFill>
                <a:latin typeface="Trebuchet MS"/>
                <a:cs typeface="Trebuchet MS"/>
              </a:rPr>
              <a:t>saved</a:t>
            </a:r>
            <a:r>
              <a:rPr sz="255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550" spc="-145" dirty="0">
                <a:solidFill>
                  <a:srgbClr val="FFFFFF"/>
                </a:solidFill>
                <a:latin typeface="Trebuchet MS"/>
                <a:cs typeface="Trebuchet MS"/>
              </a:rPr>
              <a:t>state.</a:t>
            </a:r>
            <a:r>
              <a:rPr sz="2550" spc="-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550" spc="-20" dirty="0">
                <a:solidFill>
                  <a:srgbClr val="FFFFFF"/>
                </a:solidFill>
                <a:latin typeface="Trebuchet MS"/>
                <a:cs typeface="Trebuchet MS"/>
              </a:rPr>
              <a:t>They </a:t>
            </a:r>
            <a:r>
              <a:rPr sz="2550" spc="-150" dirty="0">
                <a:solidFill>
                  <a:srgbClr val="FFFFFF"/>
                </a:solidFill>
                <a:latin typeface="Trebuchet MS"/>
                <a:cs typeface="Trebuchet MS"/>
              </a:rPr>
              <a:t>are</a:t>
            </a:r>
            <a:r>
              <a:rPr sz="2550" spc="-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550" dirty="0">
                <a:solidFill>
                  <a:srgbClr val="FFFFFF"/>
                </a:solidFill>
                <a:latin typeface="Trebuchet MS"/>
                <a:cs typeface="Trebuchet MS"/>
              </a:rPr>
              <a:t>snapshots</a:t>
            </a:r>
            <a:r>
              <a:rPr sz="2550" spc="-1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550" spc="-30" dirty="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sz="255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550" spc="-40" dirty="0">
                <a:solidFill>
                  <a:srgbClr val="FFFFFF"/>
                </a:solidFill>
                <a:latin typeface="Trebuchet MS"/>
                <a:cs typeface="Trebuchet MS"/>
              </a:rPr>
              <a:t>our</a:t>
            </a:r>
            <a:r>
              <a:rPr sz="255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550" spc="-35" dirty="0">
                <a:solidFill>
                  <a:srgbClr val="FFFFFF"/>
                </a:solidFill>
                <a:latin typeface="Trebuchet MS"/>
                <a:cs typeface="Trebuchet MS"/>
              </a:rPr>
              <a:t>working</a:t>
            </a:r>
            <a:r>
              <a:rPr sz="255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550" spc="-100" dirty="0">
                <a:solidFill>
                  <a:srgbClr val="FFFFFF"/>
                </a:solidFill>
                <a:latin typeface="Trebuchet MS"/>
                <a:cs typeface="Trebuchet MS"/>
              </a:rPr>
              <a:t>model</a:t>
            </a:r>
            <a:r>
              <a:rPr sz="255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550" spc="-35" dirty="0">
                <a:solidFill>
                  <a:srgbClr val="FFFFFF"/>
                </a:solidFill>
                <a:latin typeface="Trebuchet MS"/>
                <a:cs typeface="Trebuchet MS"/>
              </a:rPr>
              <a:t>during</a:t>
            </a:r>
            <a:r>
              <a:rPr sz="255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550" spc="-85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255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550" spc="-65" dirty="0">
                <a:solidFill>
                  <a:srgbClr val="FFFFFF"/>
                </a:solidFill>
                <a:latin typeface="Trebuchet MS"/>
                <a:cs typeface="Trebuchet MS"/>
              </a:rPr>
              <a:t>training</a:t>
            </a:r>
            <a:r>
              <a:rPr sz="255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550" spc="-10" dirty="0">
                <a:solidFill>
                  <a:srgbClr val="FFFFFF"/>
                </a:solidFill>
                <a:latin typeface="Trebuchet MS"/>
                <a:cs typeface="Trebuchet MS"/>
              </a:rPr>
              <a:t>process </a:t>
            </a:r>
            <a:r>
              <a:rPr sz="2550" spc="-30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2550" spc="-3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550" spc="-10" dirty="0">
                <a:solidFill>
                  <a:srgbClr val="FFFFFF"/>
                </a:solidFill>
                <a:latin typeface="Trebuchet MS"/>
                <a:cs typeface="Trebuchet MS"/>
              </a:rPr>
              <a:t>stores</a:t>
            </a:r>
            <a:r>
              <a:rPr sz="2550" spc="-3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550" spc="-125" dirty="0">
                <a:solidFill>
                  <a:srgbClr val="FFFFFF"/>
                </a:solidFill>
                <a:latin typeface="Trebuchet MS"/>
                <a:cs typeface="Trebuchet MS"/>
              </a:rPr>
              <a:t>it</a:t>
            </a:r>
            <a:r>
              <a:rPr sz="2550" spc="-2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550" spc="-75" dirty="0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r>
              <a:rPr sz="2550" spc="-3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550" spc="-7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550" spc="-3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550" spc="65" dirty="0">
                <a:solidFill>
                  <a:srgbClr val="FFFFFF"/>
                </a:solidFill>
                <a:latin typeface="Trebuchet MS"/>
                <a:cs typeface="Trebuchet MS"/>
              </a:rPr>
              <a:t>non-</a:t>
            </a:r>
            <a:r>
              <a:rPr sz="2550" spc="-105" dirty="0">
                <a:solidFill>
                  <a:srgbClr val="FFFFFF"/>
                </a:solidFill>
                <a:latin typeface="Trebuchet MS"/>
                <a:cs typeface="Trebuchet MS"/>
              </a:rPr>
              <a:t>volatile</a:t>
            </a:r>
            <a:r>
              <a:rPr sz="2550" spc="-2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550" spc="-10" dirty="0">
                <a:solidFill>
                  <a:srgbClr val="FFFFFF"/>
                </a:solidFill>
                <a:latin typeface="Trebuchet MS"/>
                <a:cs typeface="Trebuchet MS"/>
              </a:rPr>
              <a:t>memory</a:t>
            </a:r>
            <a:endParaRPr sz="2550" dirty="0">
              <a:latin typeface="Trebuchet MS"/>
              <a:cs typeface="Trebuchet M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227123" y="953121"/>
            <a:ext cx="329930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Arial Black" panose="020B0A04020102020204" pitchFamily="34" charset="0"/>
                <a:cs typeface="Times New Roman" panose="02020603050405020304" pitchFamily="18" charset="0"/>
              </a:rPr>
              <a:t>shreerecvidyam@4</a:t>
            </a:r>
            <a:endParaRPr lang="en-IN" sz="2400" dirty="0">
              <a:solidFill>
                <a:schemeClr val="bg1">
                  <a:lumMod val="65000"/>
                </a:schemeClr>
              </a:solidFill>
              <a:latin typeface="Arial Black" panose="020B0A040201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833844" y="6595150"/>
            <a:ext cx="48768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Private idea implementation</a:t>
            </a:r>
          </a:p>
          <a:p>
            <a:r>
              <a:rPr lang="en-US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shreerecvidyam@4</a:t>
            </a:r>
            <a:endParaRPr lang="en-IN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753599" cy="7315199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3095840" y="794591"/>
            <a:ext cx="6657975" cy="57150"/>
          </a:xfrm>
          <a:custGeom>
            <a:avLst/>
            <a:gdLst/>
            <a:ahLst/>
            <a:cxnLst/>
            <a:rect l="l" t="t" r="r" b="b"/>
            <a:pathLst>
              <a:path w="6657975" h="57150">
                <a:moveTo>
                  <a:pt x="0" y="19009"/>
                </a:moveTo>
                <a:lnTo>
                  <a:pt x="6657759" y="0"/>
                </a:lnTo>
                <a:lnTo>
                  <a:pt x="6657759" y="38100"/>
                </a:lnTo>
                <a:lnTo>
                  <a:pt x="108" y="57109"/>
                </a:lnTo>
                <a:lnTo>
                  <a:pt x="0" y="19009"/>
                </a:lnTo>
                <a:close/>
              </a:path>
            </a:pathLst>
          </a:custGeom>
          <a:solidFill>
            <a:srgbClr val="527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0" y="918376"/>
            <a:ext cx="8902065" cy="1629410"/>
            <a:chOff x="0" y="918376"/>
            <a:chExt cx="8902065" cy="1629410"/>
          </a:xfrm>
        </p:grpSpPr>
        <p:sp>
          <p:nvSpPr>
            <p:cNvPr id="5" name="object 5"/>
            <p:cNvSpPr/>
            <p:nvPr/>
          </p:nvSpPr>
          <p:spPr>
            <a:xfrm>
              <a:off x="571338" y="1617120"/>
              <a:ext cx="7555865" cy="930275"/>
            </a:xfrm>
            <a:custGeom>
              <a:avLst/>
              <a:gdLst/>
              <a:ahLst/>
              <a:cxnLst/>
              <a:rect l="l" t="t" r="r" b="b"/>
              <a:pathLst>
                <a:path w="7555865" h="930275">
                  <a:moveTo>
                    <a:pt x="7411761" y="930054"/>
                  </a:moveTo>
                  <a:lnTo>
                    <a:pt x="146104" y="930054"/>
                  </a:lnTo>
                  <a:lnTo>
                    <a:pt x="127533" y="927548"/>
                  </a:lnTo>
                  <a:lnTo>
                    <a:pt x="86083" y="910014"/>
                  </a:lnTo>
                  <a:lnTo>
                    <a:pt x="50931" y="882834"/>
                  </a:lnTo>
                  <a:lnTo>
                    <a:pt x="23751" y="847682"/>
                  </a:lnTo>
                  <a:lnTo>
                    <a:pt x="6216" y="806231"/>
                  </a:lnTo>
                  <a:lnTo>
                    <a:pt x="0" y="760155"/>
                  </a:lnTo>
                  <a:lnTo>
                    <a:pt x="0" y="173610"/>
                  </a:lnTo>
                  <a:lnTo>
                    <a:pt x="6216" y="127533"/>
                  </a:lnTo>
                  <a:lnTo>
                    <a:pt x="23751" y="86083"/>
                  </a:lnTo>
                  <a:lnTo>
                    <a:pt x="50931" y="50931"/>
                  </a:lnTo>
                  <a:lnTo>
                    <a:pt x="86083" y="23751"/>
                  </a:lnTo>
                  <a:lnTo>
                    <a:pt x="127533" y="6216"/>
                  </a:lnTo>
                  <a:lnTo>
                    <a:pt x="173610" y="0"/>
                  </a:lnTo>
                  <a:lnTo>
                    <a:pt x="7384256" y="0"/>
                  </a:lnTo>
                  <a:lnTo>
                    <a:pt x="7430332" y="6216"/>
                  </a:lnTo>
                  <a:lnTo>
                    <a:pt x="7471783" y="23751"/>
                  </a:lnTo>
                  <a:lnTo>
                    <a:pt x="7506934" y="50931"/>
                  </a:lnTo>
                  <a:lnTo>
                    <a:pt x="7534114" y="86083"/>
                  </a:lnTo>
                  <a:lnTo>
                    <a:pt x="7551649" y="127533"/>
                  </a:lnTo>
                  <a:lnTo>
                    <a:pt x="7555586" y="156711"/>
                  </a:lnTo>
                  <a:lnTo>
                    <a:pt x="7555586" y="777054"/>
                  </a:lnTo>
                  <a:lnTo>
                    <a:pt x="7534114" y="847682"/>
                  </a:lnTo>
                  <a:lnTo>
                    <a:pt x="7506934" y="882834"/>
                  </a:lnTo>
                  <a:lnTo>
                    <a:pt x="7471783" y="910014"/>
                  </a:lnTo>
                  <a:lnTo>
                    <a:pt x="7430332" y="927548"/>
                  </a:lnTo>
                  <a:lnTo>
                    <a:pt x="7411761" y="930054"/>
                  </a:lnTo>
                  <a:close/>
                </a:path>
              </a:pathLst>
            </a:custGeom>
            <a:solidFill>
              <a:srgbClr val="004A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1276908"/>
              <a:ext cx="8782050" cy="472440"/>
            </a:xfrm>
            <a:custGeom>
              <a:avLst/>
              <a:gdLst/>
              <a:ahLst/>
              <a:cxnLst/>
              <a:rect l="l" t="t" r="r" b="b"/>
              <a:pathLst>
                <a:path w="8782050" h="472439">
                  <a:moveTo>
                    <a:pt x="8692909" y="472199"/>
                  </a:moveTo>
                  <a:lnTo>
                    <a:pt x="0" y="472199"/>
                  </a:lnTo>
                  <a:lnTo>
                    <a:pt x="0" y="0"/>
                  </a:lnTo>
                  <a:lnTo>
                    <a:pt x="8692909" y="0"/>
                  </a:lnTo>
                  <a:lnTo>
                    <a:pt x="8727502" y="7009"/>
                  </a:lnTo>
                  <a:lnTo>
                    <a:pt x="8755794" y="26107"/>
                  </a:lnTo>
                  <a:lnTo>
                    <a:pt x="8774892" y="54399"/>
                  </a:lnTo>
                  <a:lnTo>
                    <a:pt x="8781901" y="88991"/>
                  </a:lnTo>
                  <a:lnTo>
                    <a:pt x="8781901" y="383208"/>
                  </a:lnTo>
                  <a:lnTo>
                    <a:pt x="8774892" y="417800"/>
                  </a:lnTo>
                  <a:lnTo>
                    <a:pt x="8755794" y="446092"/>
                  </a:lnTo>
                  <a:lnTo>
                    <a:pt x="8727502" y="465190"/>
                  </a:lnTo>
                  <a:lnTo>
                    <a:pt x="8692909" y="472199"/>
                  </a:lnTo>
                  <a:close/>
                </a:path>
              </a:pathLst>
            </a:custGeom>
            <a:solidFill>
              <a:srgbClr val="527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36362" y="918376"/>
              <a:ext cx="1165626" cy="1165627"/>
            </a:xfrm>
            <a:prstGeom prst="rect">
              <a:avLst/>
            </a:prstGeom>
          </p:spPr>
        </p:pic>
      </p:grpSp>
      <p:grpSp>
        <p:nvGrpSpPr>
          <p:cNvPr id="8" name="object 8"/>
          <p:cNvGrpSpPr/>
          <p:nvPr/>
        </p:nvGrpSpPr>
        <p:grpSpPr>
          <a:xfrm>
            <a:off x="0" y="2545006"/>
            <a:ext cx="9011920" cy="1562100"/>
            <a:chOff x="0" y="2545006"/>
            <a:chExt cx="9011920" cy="1562100"/>
          </a:xfrm>
        </p:grpSpPr>
        <p:sp>
          <p:nvSpPr>
            <p:cNvPr id="9" name="object 9"/>
            <p:cNvSpPr/>
            <p:nvPr/>
          </p:nvSpPr>
          <p:spPr>
            <a:xfrm>
              <a:off x="571338" y="3061543"/>
              <a:ext cx="7555865" cy="1045210"/>
            </a:xfrm>
            <a:custGeom>
              <a:avLst/>
              <a:gdLst/>
              <a:ahLst/>
              <a:cxnLst/>
              <a:rect l="l" t="t" r="r" b="b"/>
              <a:pathLst>
                <a:path w="7555865" h="1045210">
                  <a:moveTo>
                    <a:pt x="7410868" y="1045204"/>
                  </a:moveTo>
                  <a:lnTo>
                    <a:pt x="146997" y="1045204"/>
                  </a:lnTo>
                  <a:lnTo>
                    <a:pt x="127533" y="1042578"/>
                  </a:lnTo>
                  <a:lnTo>
                    <a:pt x="86083" y="1025043"/>
                  </a:lnTo>
                  <a:lnTo>
                    <a:pt x="50931" y="997863"/>
                  </a:lnTo>
                  <a:lnTo>
                    <a:pt x="23751" y="962711"/>
                  </a:lnTo>
                  <a:lnTo>
                    <a:pt x="6216" y="921260"/>
                  </a:lnTo>
                  <a:lnTo>
                    <a:pt x="0" y="875184"/>
                  </a:lnTo>
                  <a:lnTo>
                    <a:pt x="0" y="173610"/>
                  </a:lnTo>
                  <a:lnTo>
                    <a:pt x="6216" y="127534"/>
                  </a:lnTo>
                  <a:lnTo>
                    <a:pt x="23751" y="86083"/>
                  </a:lnTo>
                  <a:lnTo>
                    <a:pt x="50931" y="50931"/>
                  </a:lnTo>
                  <a:lnTo>
                    <a:pt x="86083" y="23751"/>
                  </a:lnTo>
                  <a:lnTo>
                    <a:pt x="127533" y="6216"/>
                  </a:lnTo>
                  <a:lnTo>
                    <a:pt x="173610" y="0"/>
                  </a:lnTo>
                  <a:lnTo>
                    <a:pt x="7384256" y="0"/>
                  </a:lnTo>
                  <a:lnTo>
                    <a:pt x="7430332" y="6216"/>
                  </a:lnTo>
                  <a:lnTo>
                    <a:pt x="7471783" y="23751"/>
                  </a:lnTo>
                  <a:lnTo>
                    <a:pt x="7506934" y="50931"/>
                  </a:lnTo>
                  <a:lnTo>
                    <a:pt x="7534114" y="86083"/>
                  </a:lnTo>
                  <a:lnTo>
                    <a:pt x="7551649" y="127534"/>
                  </a:lnTo>
                  <a:lnTo>
                    <a:pt x="7555586" y="156711"/>
                  </a:lnTo>
                  <a:lnTo>
                    <a:pt x="7555586" y="892083"/>
                  </a:lnTo>
                  <a:lnTo>
                    <a:pt x="7534114" y="962711"/>
                  </a:lnTo>
                  <a:lnTo>
                    <a:pt x="7506934" y="997863"/>
                  </a:lnTo>
                  <a:lnTo>
                    <a:pt x="7471783" y="1025043"/>
                  </a:lnTo>
                  <a:lnTo>
                    <a:pt x="7430332" y="1042578"/>
                  </a:lnTo>
                  <a:lnTo>
                    <a:pt x="7410868" y="1045204"/>
                  </a:lnTo>
                  <a:close/>
                </a:path>
              </a:pathLst>
            </a:custGeom>
            <a:solidFill>
              <a:srgbClr val="004A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0" y="2801472"/>
              <a:ext cx="8165465" cy="472440"/>
            </a:xfrm>
            <a:custGeom>
              <a:avLst/>
              <a:gdLst/>
              <a:ahLst/>
              <a:cxnLst/>
              <a:rect l="l" t="t" r="r" b="b"/>
              <a:pathLst>
                <a:path w="8165465" h="472439">
                  <a:moveTo>
                    <a:pt x="8076388" y="472199"/>
                  </a:moveTo>
                  <a:lnTo>
                    <a:pt x="0" y="472199"/>
                  </a:lnTo>
                  <a:lnTo>
                    <a:pt x="0" y="0"/>
                  </a:lnTo>
                  <a:lnTo>
                    <a:pt x="8076387" y="0"/>
                  </a:lnTo>
                  <a:lnTo>
                    <a:pt x="8110979" y="7009"/>
                  </a:lnTo>
                  <a:lnTo>
                    <a:pt x="8139271" y="26107"/>
                  </a:lnTo>
                  <a:lnTo>
                    <a:pt x="8158369" y="54399"/>
                  </a:lnTo>
                  <a:lnTo>
                    <a:pt x="8165379" y="88991"/>
                  </a:lnTo>
                  <a:lnTo>
                    <a:pt x="8165379" y="383208"/>
                  </a:lnTo>
                  <a:lnTo>
                    <a:pt x="8158369" y="417800"/>
                  </a:lnTo>
                  <a:lnTo>
                    <a:pt x="8139271" y="446092"/>
                  </a:lnTo>
                  <a:lnTo>
                    <a:pt x="8110979" y="465190"/>
                  </a:lnTo>
                  <a:lnTo>
                    <a:pt x="8076388" y="472199"/>
                  </a:lnTo>
                  <a:close/>
                </a:path>
              </a:pathLst>
            </a:custGeom>
            <a:solidFill>
              <a:srgbClr val="527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846078" y="2545006"/>
              <a:ext cx="1165626" cy="1165627"/>
            </a:xfrm>
            <a:prstGeom prst="rect">
              <a:avLst/>
            </a:prstGeom>
          </p:spPr>
        </p:pic>
      </p:grpSp>
      <p:grpSp>
        <p:nvGrpSpPr>
          <p:cNvPr id="12" name="object 12"/>
          <p:cNvGrpSpPr/>
          <p:nvPr/>
        </p:nvGrpSpPr>
        <p:grpSpPr>
          <a:xfrm>
            <a:off x="0" y="4177014"/>
            <a:ext cx="9038590" cy="1524635"/>
            <a:chOff x="0" y="4177014"/>
            <a:chExt cx="9038590" cy="1524635"/>
          </a:xfrm>
        </p:grpSpPr>
        <p:sp>
          <p:nvSpPr>
            <p:cNvPr id="13" name="object 13"/>
            <p:cNvSpPr/>
            <p:nvPr/>
          </p:nvSpPr>
          <p:spPr>
            <a:xfrm>
              <a:off x="571338" y="4656125"/>
              <a:ext cx="7555865" cy="1045210"/>
            </a:xfrm>
            <a:custGeom>
              <a:avLst/>
              <a:gdLst/>
              <a:ahLst/>
              <a:cxnLst/>
              <a:rect l="l" t="t" r="r" b="b"/>
              <a:pathLst>
                <a:path w="7555865" h="1045210">
                  <a:moveTo>
                    <a:pt x="7410869" y="1045204"/>
                  </a:moveTo>
                  <a:lnTo>
                    <a:pt x="146996" y="1045204"/>
                  </a:lnTo>
                  <a:lnTo>
                    <a:pt x="127533" y="1042578"/>
                  </a:lnTo>
                  <a:lnTo>
                    <a:pt x="86083" y="1025043"/>
                  </a:lnTo>
                  <a:lnTo>
                    <a:pt x="50931" y="997863"/>
                  </a:lnTo>
                  <a:lnTo>
                    <a:pt x="23751" y="962711"/>
                  </a:lnTo>
                  <a:lnTo>
                    <a:pt x="6216" y="921260"/>
                  </a:lnTo>
                  <a:lnTo>
                    <a:pt x="0" y="875184"/>
                  </a:lnTo>
                  <a:lnTo>
                    <a:pt x="0" y="173610"/>
                  </a:lnTo>
                  <a:lnTo>
                    <a:pt x="6216" y="127534"/>
                  </a:lnTo>
                  <a:lnTo>
                    <a:pt x="23751" y="86083"/>
                  </a:lnTo>
                  <a:lnTo>
                    <a:pt x="50931" y="50931"/>
                  </a:lnTo>
                  <a:lnTo>
                    <a:pt x="86083" y="23751"/>
                  </a:lnTo>
                  <a:lnTo>
                    <a:pt x="127533" y="6216"/>
                  </a:lnTo>
                  <a:lnTo>
                    <a:pt x="173610" y="0"/>
                  </a:lnTo>
                  <a:lnTo>
                    <a:pt x="7384256" y="0"/>
                  </a:lnTo>
                  <a:lnTo>
                    <a:pt x="7430332" y="6216"/>
                  </a:lnTo>
                  <a:lnTo>
                    <a:pt x="7471783" y="23751"/>
                  </a:lnTo>
                  <a:lnTo>
                    <a:pt x="7506934" y="50931"/>
                  </a:lnTo>
                  <a:lnTo>
                    <a:pt x="7534114" y="86083"/>
                  </a:lnTo>
                  <a:lnTo>
                    <a:pt x="7551649" y="127534"/>
                  </a:lnTo>
                  <a:lnTo>
                    <a:pt x="7555586" y="156711"/>
                  </a:lnTo>
                  <a:lnTo>
                    <a:pt x="7555586" y="892083"/>
                  </a:lnTo>
                  <a:lnTo>
                    <a:pt x="7534114" y="962711"/>
                  </a:lnTo>
                  <a:lnTo>
                    <a:pt x="7506934" y="997863"/>
                  </a:lnTo>
                  <a:lnTo>
                    <a:pt x="7471783" y="1025043"/>
                  </a:lnTo>
                  <a:lnTo>
                    <a:pt x="7430332" y="1042578"/>
                  </a:lnTo>
                  <a:lnTo>
                    <a:pt x="7410869" y="1045204"/>
                  </a:lnTo>
                  <a:close/>
                </a:path>
              </a:pathLst>
            </a:custGeom>
            <a:solidFill>
              <a:srgbClr val="004A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0" y="4420025"/>
              <a:ext cx="8319770" cy="472440"/>
            </a:xfrm>
            <a:custGeom>
              <a:avLst/>
              <a:gdLst/>
              <a:ahLst/>
              <a:cxnLst/>
              <a:rect l="l" t="t" r="r" b="b"/>
              <a:pathLst>
                <a:path w="8319770" h="472439">
                  <a:moveTo>
                    <a:pt x="8230186" y="472199"/>
                  </a:moveTo>
                  <a:lnTo>
                    <a:pt x="0" y="472199"/>
                  </a:lnTo>
                  <a:lnTo>
                    <a:pt x="0" y="0"/>
                  </a:lnTo>
                  <a:lnTo>
                    <a:pt x="8230185" y="0"/>
                  </a:lnTo>
                  <a:lnTo>
                    <a:pt x="8293070" y="26107"/>
                  </a:lnTo>
                  <a:lnTo>
                    <a:pt x="8319177" y="88991"/>
                  </a:lnTo>
                  <a:lnTo>
                    <a:pt x="8319177" y="383208"/>
                  </a:lnTo>
                  <a:lnTo>
                    <a:pt x="8312168" y="417800"/>
                  </a:lnTo>
                  <a:lnTo>
                    <a:pt x="8293070" y="446092"/>
                  </a:lnTo>
                  <a:lnTo>
                    <a:pt x="8264777" y="465190"/>
                  </a:lnTo>
                  <a:lnTo>
                    <a:pt x="8230186" y="472199"/>
                  </a:lnTo>
                  <a:close/>
                </a:path>
              </a:pathLst>
            </a:custGeom>
            <a:solidFill>
              <a:srgbClr val="527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872739" y="4177014"/>
              <a:ext cx="1165626" cy="1165627"/>
            </a:xfrm>
            <a:prstGeom prst="rect">
              <a:avLst/>
            </a:prstGeom>
          </p:spPr>
        </p:pic>
      </p:grpSp>
      <p:grpSp>
        <p:nvGrpSpPr>
          <p:cNvPr id="16" name="object 16"/>
          <p:cNvGrpSpPr/>
          <p:nvPr/>
        </p:nvGrpSpPr>
        <p:grpSpPr>
          <a:xfrm>
            <a:off x="0" y="5695065"/>
            <a:ext cx="9074785" cy="1484630"/>
            <a:chOff x="0" y="5695065"/>
            <a:chExt cx="9074785" cy="1484630"/>
          </a:xfrm>
        </p:grpSpPr>
        <p:sp>
          <p:nvSpPr>
            <p:cNvPr id="17" name="object 17"/>
            <p:cNvSpPr/>
            <p:nvPr/>
          </p:nvSpPr>
          <p:spPr>
            <a:xfrm>
              <a:off x="571338" y="6249112"/>
              <a:ext cx="7555865" cy="930275"/>
            </a:xfrm>
            <a:custGeom>
              <a:avLst/>
              <a:gdLst/>
              <a:ahLst/>
              <a:cxnLst/>
              <a:rect l="l" t="t" r="r" b="b"/>
              <a:pathLst>
                <a:path w="7555865" h="930275">
                  <a:moveTo>
                    <a:pt x="7411760" y="930054"/>
                  </a:moveTo>
                  <a:lnTo>
                    <a:pt x="146105" y="930054"/>
                  </a:lnTo>
                  <a:lnTo>
                    <a:pt x="127533" y="927548"/>
                  </a:lnTo>
                  <a:lnTo>
                    <a:pt x="86083" y="910013"/>
                  </a:lnTo>
                  <a:lnTo>
                    <a:pt x="50931" y="882834"/>
                  </a:lnTo>
                  <a:lnTo>
                    <a:pt x="23751" y="847682"/>
                  </a:lnTo>
                  <a:lnTo>
                    <a:pt x="6216" y="806231"/>
                  </a:lnTo>
                  <a:lnTo>
                    <a:pt x="0" y="760155"/>
                  </a:lnTo>
                  <a:lnTo>
                    <a:pt x="0" y="173610"/>
                  </a:lnTo>
                  <a:lnTo>
                    <a:pt x="6216" y="127533"/>
                  </a:lnTo>
                  <a:lnTo>
                    <a:pt x="23751" y="86083"/>
                  </a:lnTo>
                  <a:lnTo>
                    <a:pt x="50931" y="50931"/>
                  </a:lnTo>
                  <a:lnTo>
                    <a:pt x="86083" y="23751"/>
                  </a:lnTo>
                  <a:lnTo>
                    <a:pt x="127533" y="6216"/>
                  </a:lnTo>
                  <a:lnTo>
                    <a:pt x="173610" y="0"/>
                  </a:lnTo>
                  <a:lnTo>
                    <a:pt x="7384256" y="0"/>
                  </a:lnTo>
                  <a:lnTo>
                    <a:pt x="7430332" y="6216"/>
                  </a:lnTo>
                  <a:lnTo>
                    <a:pt x="7471783" y="23751"/>
                  </a:lnTo>
                  <a:lnTo>
                    <a:pt x="7506934" y="50931"/>
                  </a:lnTo>
                  <a:lnTo>
                    <a:pt x="7534114" y="86083"/>
                  </a:lnTo>
                  <a:lnTo>
                    <a:pt x="7551649" y="127533"/>
                  </a:lnTo>
                  <a:lnTo>
                    <a:pt x="7555586" y="156711"/>
                  </a:lnTo>
                  <a:lnTo>
                    <a:pt x="7555586" y="777054"/>
                  </a:lnTo>
                  <a:lnTo>
                    <a:pt x="7534114" y="847682"/>
                  </a:lnTo>
                  <a:lnTo>
                    <a:pt x="7506934" y="882834"/>
                  </a:lnTo>
                  <a:lnTo>
                    <a:pt x="7471783" y="910013"/>
                  </a:lnTo>
                  <a:lnTo>
                    <a:pt x="7430332" y="927548"/>
                  </a:lnTo>
                  <a:lnTo>
                    <a:pt x="7411760" y="930054"/>
                  </a:lnTo>
                  <a:close/>
                </a:path>
              </a:pathLst>
            </a:custGeom>
            <a:solidFill>
              <a:srgbClr val="004A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0" y="5994359"/>
              <a:ext cx="8455660" cy="472440"/>
            </a:xfrm>
            <a:custGeom>
              <a:avLst/>
              <a:gdLst/>
              <a:ahLst/>
              <a:cxnLst/>
              <a:rect l="l" t="t" r="r" b="b"/>
              <a:pathLst>
                <a:path w="8455660" h="472439">
                  <a:moveTo>
                    <a:pt x="8366564" y="472199"/>
                  </a:moveTo>
                  <a:lnTo>
                    <a:pt x="0" y="472199"/>
                  </a:lnTo>
                  <a:lnTo>
                    <a:pt x="0" y="0"/>
                  </a:lnTo>
                  <a:lnTo>
                    <a:pt x="8366562" y="0"/>
                  </a:lnTo>
                  <a:lnTo>
                    <a:pt x="8401153" y="7009"/>
                  </a:lnTo>
                  <a:lnTo>
                    <a:pt x="8429446" y="26107"/>
                  </a:lnTo>
                  <a:lnTo>
                    <a:pt x="8448544" y="54399"/>
                  </a:lnTo>
                  <a:lnTo>
                    <a:pt x="8455553" y="88991"/>
                  </a:lnTo>
                  <a:lnTo>
                    <a:pt x="8455553" y="383207"/>
                  </a:lnTo>
                  <a:lnTo>
                    <a:pt x="8448544" y="417800"/>
                  </a:lnTo>
                  <a:lnTo>
                    <a:pt x="8429446" y="446092"/>
                  </a:lnTo>
                  <a:lnTo>
                    <a:pt x="8401153" y="465190"/>
                  </a:lnTo>
                  <a:lnTo>
                    <a:pt x="8366564" y="472199"/>
                  </a:lnTo>
                  <a:close/>
                </a:path>
              </a:pathLst>
            </a:custGeom>
            <a:solidFill>
              <a:srgbClr val="527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908913" y="5695065"/>
              <a:ext cx="1165627" cy="1165626"/>
            </a:xfrm>
            <a:prstGeom prst="rect">
              <a:avLst/>
            </a:prstGeom>
          </p:spPr>
        </p:pic>
      </p:grpSp>
      <p:sp>
        <p:nvSpPr>
          <p:cNvPr id="20" name="object 2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29209">
              <a:lnSpc>
                <a:spcPct val="100000"/>
              </a:lnSpc>
              <a:spcBef>
                <a:spcPts val="110"/>
              </a:spcBef>
            </a:pPr>
            <a:r>
              <a:rPr sz="4000" dirty="0"/>
              <a:t>SYSTEM</a:t>
            </a:r>
            <a:r>
              <a:rPr sz="4000" spc="-95" dirty="0"/>
              <a:t> </a:t>
            </a:r>
            <a:r>
              <a:rPr sz="4000" spc="-10" dirty="0"/>
              <a:t>SPECIFICATION</a:t>
            </a:r>
            <a:endParaRPr sz="4000"/>
          </a:p>
        </p:txBody>
      </p:sp>
      <p:sp>
        <p:nvSpPr>
          <p:cNvPr id="21" name="object 21"/>
          <p:cNvSpPr txBox="1"/>
          <p:nvPr/>
        </p:nvSpPr>
        <p:spPr>
          <a:xfrm>
            <a:off x="670359" y="1256483"/>
            <a:ext cx="6970395" cy="587629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60960">
              <a:lnSpc>
                <a:spcPct val="100000"/>
              </a:lnSpc>
              <a:spcBef>
                <a:spcPts val="130"/>
              </a:spcBef>
            </a:pPr>
            <a:r>
              <a:rPr sz="2500" b="1" spc="-105" dirty="0">
                <a:solidFill>
                  <a:srgbClr val="FFFFFF"/>
                </a:solidFill>
                <a:latin typeface="Trebuchet MS"/>
                <a:cs typeface="Trebuchet MS"/>
              </a:rPr>
              <a:t>Keras</a:t>
            </a:r>
            <a:r>
              <a:rPr sz="2500" b="1" spc="-3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500" b="1" spc="-105" dirty="0">
                <a:solidFill>
                  <a:srgbClr val="FFFFFF"/>
                </a:solidFill>
                <a:latin typeface="Trebuchet MS"/>
                <a:cs typeface="Trebuchet MS"/>
              </a:rPr>
              <a:t>version</a:t>
            </a:r>
            <a:r>
              <a:rPr sz="2500" b="1" spc="-3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500" b="1" spc="-360" dirty="0">
                <a:solidFill>
                  <a:srgbClr val="FFFFFF"/>
                </a:solidFill>
                <a:latin typeface="Trebuchet MS"/>
                <a:cs typeface="Trebuchet MS"/>
              </a:rPr>
              <a:t>2</a:t>
            </a:r>
            <a:endParaRPr sz="2500" dirty="0">
              <a:latin typeface="Trebuchet MS"/>
              <a:cs typeface="Trebuchet MS"/>
            </a:endParaRPr>
          </a:p>
          <a:p>
            <a:pPr marL="60960" marR="449580">
              <a:lnSpc>
                <a:spcPct val="113999"/>
              </a:lnSpc>
              <a:spcBef>
                <a:spcPts val="1520"/>
              </a:spcBef>
            </a:pPr>
            <a:r>
              <a:rPr sz="1700" spc="-40" dirty="0">
                <a:solidFill>
                  <a:srgbClr val="FFFFFF"/>
                </a:solidFill>
                <a:latin typeface="Trebuchet MS"/>
                <a:cs typeface="Trebuchet MS"/>
              </a:rPr>
              <a:t>Keras</a:t>
            </a:r>
            <a:r>
              <a:rPr sz="1700" spc="-1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700" spc="-40" dirty="0">
                <a:solidFill>
                  <a:srgbClr val="FFFFFF"/>
                </a:solidFill>
                <a:latin typeface="Trebuchet MS"/>
                <a:cs typeface="Trebuchet MS"/>
              </a:rPr>
              <a:t>version</a:t>
            </a:r>
            <a:r>
              <a:rPr sz="1700" spc="-1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700" spc="-130" dirty="0">
                <a:solidFill>
                  <a:srgbClr val="FFFFFF"/>
                </a:solidFill>
                <a:latin typeface="Trebuchet MS"/>
                <a:cs typeface="Trebuchet MS"/>
              </a:rPr>
              <a:t>2</a:t>
            </a:r>
            <a:r>
              <a:rPr sz="1700" spc="-1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700" spc="-45" dirty="0">
                <a:solidFill>
                  <a:srgbClr val="FFFFFF"/>
                </a:solidFill>
                <a:latin typeface="Trebuchet MS"/>
                <a:cs typeface="Trebuchet MS"/>
              </a:rPr>
              <a:t>is</a:t>
            </a:r>
            <a:r>
              <a:rPr sz="1700" spc="-1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700" spc="-6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700" spc="-1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700" spc="-60" dirty="0">
                <a:solidFill>
                  <a:srgbClr val="FFFFFF"/>
                </a:solidFill>
                <a:latin typeface="Trebuchet MS"/>
                <a:cs typeface="Trebuchet MS"/>
              </a:rPr>
              <a:t>popular</a:t>
            </a:r>
            <a:r>
              <a:rPr sz="1700" spc="-1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700" spc="-10" dirty="0">
                <a:solidFill>
                  <a:srgbClr val="FFFFFF"/>
                </a:solidFill>
                <a:latin typeface="Trebuchet MS"/>
                <a:cs typeface="Trebuchet MS"/>
              </a:rPr>
              <a:t>open-</a:t>
            </a:r>
            <a:r>
              <a:rPr sz="1700" spc="-45" dirty="0">
                <a:solidFill>
                  <a:srgbClr val="FFFFFF"/>
                </a:solidFill>
                <a:latin typeface="Trebuchet MS"/>
                <a:cs typeface="Trebuchet MS"/>
              </a:rPr>
              <a:t>source</a:t>
            </a:r>
            <a:r>
              <a:rPr sz="1700" spc="-1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700" spc="-70" dirty="0">
                <a:solidFill>
                  <a:srgbClr val="FFFFFF"/>
                </a:solidFill>
                <a:latin typeface="Trebuchet MS"/>
                <a:cs typeface="Trebuchet MS"/>
              </a:rPr>
              <a:t>deep</a:t>
            </a:r>
            <a:r>
              <a:rPr sz="1700" spc="-1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700" spc="-60" dirty="0">
                <a:solidFill>
                  <a:srgbClr val="FFFFFF"/>
                </a:solidFill>
                <a:latin typeface="Trebuchet MS"/>
                <a:cs typeface="Trebuchet MS"/>
              </a:rPr>
              <a:t>learning</a:t>
            </a:r>
            <a:r>
              <a:rPr sz="1700" spc="-1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700" spc="-80" dirty="0">
                <a:solidFill>
                  <a:srgbClr val="FFFFFF"/>
                </a:solidFill>
                <a:latin typeface="Trebuchet MS"/>
                <a:cs typeface="Trebuchet MS"/>
              </a:rPr>
              <a:t>library</a:t>
            </a:r>
            <a:r>
              <a:rPr sz="1700" spc="-1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700" spc="-20" dirty="0">
                <a:solidFill>
                  <a:srgbClr val="FFFFFF"/>
                </a:solidFill>
                <a:latin typeface="Trebuchet MS"/>
                <a:cs typeface="Trebuchet MS"/>
              </a:rPr>
              <a:t>that </a:t>
            </a:r>
            <a:r>
              <a:rPr sz="1700" spc="-50" dirty="0">
                <a:solidFill>
                  <a:srgbClr val="FFFFFF"/>
                </a:solidFill>
                <a:latin typeface="Trebuchet MS"/>
                <a:cs typeface="Trebuchet MS"/>
              </a:rPr>
              <a:t>provides</a:t>
            </a:r>
            <a:r>
              <a:rPr sz="1700" spc="-1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700" spc="-6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700" spc="-1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700" dirty="0">
                <a:solidFill>
                  <a:srgbClr val="FFFFFF"/>
                </a:solidFill>
                <a:latin typeface="Trebuchet MS"/>
                <a:cs typeface="Trebuchet MS"/>
              </a:rPr>
              <a:t>high-</a:t>
            </a:r>
            <a:r>
              <a:rPr sz="1700" spc="-100" dirty="0">
                <a:solidFill>
                  <a:srgbClr val="FFFFFF"/>
                </a:solidFill>
                <a:latin typeface="Trebuchet MS"/>
                <a:cs typeface="Trebuchet MS"/>
              </a:rPr>
              <a:t>level</a:t>
            </a:r>
            <a:r>
              <a:rPr sz="1700" spc="-1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700" spc="-75" dirty="0">
                <a:solidFill>
                  <a:srgbClr val="FFFFFF"/>
                </a:solidFill>
                <a:latin typeface="Trebuchet MS"/>
                <a:cs typeface="Trebuchet MS"/>
              </a:rPr>
              <a:t>interface</a:t>
            </a:r>
            <a:r>
              <a:rPr sz="1700" spc="-1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700" spc="-40" dirty="0">
                <a:solidFill>
                  <a:srgbClr val="FFFFFF"/>
                </a:solidFill>
                <a:latin typeface="Trebuchet MS"/>
                <a:cs typeface="Trebuchet MS"/>
              </a:rPr>
              <a:t>for</a:t>
            </a:r>
            <a:r>
              <a:rPr sz="1700" spc="-1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700" spc="-65" dirty="0">
                <a:solidFill>
                  <a:srgbClr val="FFFFFF"/>
                </a:solidFill>
                <a:latin typeface="Trebuchet MS"/>
                <a:cs typeface="Trebuchet MS"/>
              </a:rPr>
              <a:t>building</a:t>
            </a:r>
            <a:r>
              <a:rPr sz="1700" spc="-1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700" spc="-40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1700" spc="-1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700" spc="-55" dirty="0">
                <a:solidFill>
                  <a:srgbClr val="FFFFFF"/>
                </a:solidFill>
                <a:latin typeface="Trebuchet MS"/>
                <a:cs typeface="Trebuchet MS"/>
              </a:rPr>
              <a:t>training</a:t>
            </a:r>
            <a:r>
              <a:rPr sz="1700" spc="-1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700" spc="-70" dirty="0">
                <a:solidFill>
                  <a:srgbClr val="FFFFFF"/>
                </a:solidFill>
                <a:latin typeface="Trebuchet MS"/>
                <a:cs typeface="Trebuchet MS"/>
              </a:rPr>
              <a:t>neural</a:t>
            </a:r>
            <a:r>
              <a:rPr sz="1700" spc="-1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700" spc="-10" dirty="0">
                <a:solidFill>
                  <a:srgbClr val="FFFFFF"/>
                </a:solidFill>
                <a:latin typeface="Trebuchet MS"/>
                <a:cs typeface="Trebuchet MS"/>
              </a:rPr>
              <a:t>networks.</a:t>
            </a:r>
            <a:endParaRPr sz="1700" dirty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055"/>
              </a:spcBef>
            </a:pPr>
            <a:endParaRPr sz="1700" dirty="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2500" b="1" spc="-125" dirty="0">
                <a:solidFill>
                  <a:srgbClr val="FFFFFF"/>
                </a:solidFill>
                <a:latin typeface="Trebuchet MS"/>
                <a:cs typeface="Trebuchet MS"/>
              </a:rPr>
              <a:t>CNN</a:t>
            </a:r>
            <a:r>
              <a:rPr sz="2500" b="1" spc="-3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500" b="1" spc="-20" dirty="0">
                <a:solidFill>
                  <a:srgbClr val="FFFFFF"/>
                </a:solidFill>
                <a:latin typeface="Trebuchet MS"/>
                <a:cs typeface="Trebuchet MS"/>
              </a:rPr>
              <a:t>model</a:t>
            </a:r>
            <a:endParaRPr sz="2500" dirty="0">
              <a:latin typeface="Trebuchet MS"/>
              <a:cs typeface="Trebuchet MS"/>
            </a:endParaRPr>
          </a:p>
          <a:p>
            <a:pPr marL="60960" marR="1405255">
              <a:lnSpc>
                <a:spcPct val="113300"/>
              </a:lnSpc>
              <a:spcBef>
                <a:spcPts val="1235"/>
              </a:spcBef>
            </a:pPr>
            <a:r>
              <a:rPr sz="1600" spc="-40" dirty="0">
                <a:solidFill>
                  <a:srgbClr val="FFFFFF"/>
                </a:solidFill>
                <a:latin typeface="Trebuchet MS"/>
                <a:cs typeface="Trebuchet MS"/>
              </a:rPr>
              <a:t>CNN</a:t>
            </a:r>
            <a:r>
              <a:rPr sz="1600" spc="-1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spc="-80" dirty="0">
                <a:solidFill>
                  <a:srgbClr val="FFFFFF"/>
                </a:solidFill>
                <a:latin typeface="Trebuchet MS"/>
                <a:cs typeface="Trebuchet MS"/>
              </a:rPr>
              <a:t>we</a:t>
            </a:r>
            <a:r>
              <a:rPr sz="1600" spc="-1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spc="-40" dirty="0">
                <a:solidFill>
                  <a:srgbClr val="FFFFFF"/>
                </a:solidFill>
                <a:latin typeface="Trebuchet MS"/>
                <a:cs typeface="Trebuchet MS"/>
              </a:rPr>
              <a:t>have</a:t>
            </a:r>
            <a:r>
              <a:rPr sz="1600" spc="-1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spc="-30" dirty="0">
                <a:solidFill>
                  <a:srgbClr val="FFFFFF"/>
                </a:solidFill>
                <a:latin typeface="Trebuchet MS"/>
                <a:cs typeface="Trebuchet MS"/>
              </a:rPr>
              <a:t>used</a:t>
            </a:r>
            <a:r>
              <a:rPr sz="1600" spc="-1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spc="-6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600" spc="-1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spc="-45" dirty="0">
                <a:solidFill>
                  <a:srgbClr val="FFFFFF"/>
                </a:solidFill>
                <a:latin typeface="Trebuchet MS"/>
                <a:cs typeface="Trebuchet MS"/>
              </a:rPr>
              <a:t>function</a:t>
            </a:r>
            <a:r>
              <a:rPr sz="1600" spc="-1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spc="-25" dirty="0">
                <a:solidFill>
                  <a:srgbClr val="FFFFFF"/>
                </a:solidFill>
                <a:latin typeface="Trebuchet MS"/>
                <a:cs typeface="Trebuchet MS"/>
              </a:rPr>
              <a:t>known</a:t>
            </a:r>
            <a:r>
              <a:rPr sz="1600" spc="-1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Trebuchet MS"/>
                <a:cs typeface="Trebuchet MS"/>
              </a:rPr>
              <a:t>as</a:t>
            </a:r>
            <a:r>
              <a:rPr sz="1600" spc="-1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spc="-50" dirty="0">
                <a:solidFill>
                  <a:srgbClr val="FFFFFF"/>
                </a:solidFill>
                <a:latin typeface="Trebuchet MS"/>
                <a:cs typeface="Trebuchet MS"/>
              </a:rPr>
              <a:t>Binary</a:t>
            </a:r>
            <a:r>
              <a:rPr sz="1600" spc="-1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spc="-30" dirty="0">
                <a:solidFill>
                  <a:srgbClr val="FFFFFF"/>
                </a:solidFill>
                <a:latin typeface="Trebuchet MS"/>
                <a:cs typeface="Trebuchet MS"/>
              </a:rPr>
              <a:t>Cross</a:t>
            </a:r>
            <a:r>
              <a:rPr sz="1600" spc="-1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spc="-35" dirty="0">
                <a:solidFill>
                  <a:srgbClr val="FFFFFF"/>
                </a:solidFill>
                <a:latin typeface="Trebuchet MS"/>
                <a:cs typeface="Trebuchet MS"/>
              </a:rPr>
              <a:t>Entropy</a:t>
            </a:r>
            <a:r>
              <a:rPr sz="1600" spc="-1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spc="-20" dirty="0">
                <a:solidFill>
                  <a:srgbClr val="FFFFFF"/>
                </a:solidFill>
                <a:latin typeface="Trebuchet MS"/>
                <a:cs typeface="Trebuchet MS"/>
              </a:rPr>
              <a:t>Loss </a:t>
            </a:r>
            <a:r>
              <a:rPr sz="1600" spc="-10" dirty="0">
                <a:solidFill>
                  <a:srgbClr val="FFFFFF"/>
                </a:solidFill>
                <a:latin typeface="Trebuchet MS"/>
                <a:cs typeface="Trebuchet MS"/>
              </a:rPr>
              <a:t>Function.</a:t>
            </a:r>
            <a:endParaRPr sz="1600" dirty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600" dirty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45"/>
              </a:spcBef>
            </a:pPr>
            <a:endParaRPr sz="1600" dirty="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2500" b="1" spc="-100" dirty="0">
                <a:solidFill>
                  <a:srgbClr val="FFFFFF"/>
                </a:solidFill>
                <a:latin typeface="Trebuchet MS"/>
                <a:cs typeface="Trebuchet MS"/>
              </a:rPr>
              <a:t>Tensorflow</a:t>
            </a:r>
            <a:r>
              <a:rPr sz="2500" b="1" spc="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500" b="1" spc="-45" dirty="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sz="2500" b="1" spc="-3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500" b="1" spc="-105" dirty="0">
                <a:solidFill>
                  <a:srgbClr val="FFFFFF"/>
                </a:solidFill>
                <a:latin typeface="Trebuchet MS"/>
                <a:cs typeface="Trebuchet MS"/>
              </a:rPr>
              <a:t>version</a:t>
            </a:r>
            <a:r>
              <a:rPr sz="2500" b="1" spc="-3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500" b="1" spc="-325" dirty="0">
                <a:solidFill>
                  <a:srgbClr val="FFFFFF"/>
                </a:solidFill>
                <a:latin typeface="Trebuchet MS"/>
                <a:cs typeface="Trebuchet MS"/>
              </a:rPr>
              <a:t>2.x</a:t>
            </a:r>
            <a:endParaRPr sz="2500" dirty="0">
              <a:latin typeface="Trebuchet MS"/>
              <a:cs typeface="Trebuchet MS"/>
            </a:endParaRPr>
          </a:p>
          <a:p>
            <a:pPr marL="60960" marR="5080">
              <a:lnSpc>
                <a:spcPct val="113300"/>
              </a:lnSpc>
              <a:spcBef>
                <a:spcPts val="1310"/>
              </a:spcBef>
            </a:pPr>
            <a:r>
              <a:rPr sz="1600" spc="-60" dirty="0">
                <a:solidFill>
                  <a:srgbClr val="FFFFFF"/>
                </a:solidFill>
                <a:latin typeface="Trebuchet MS"/>
                <a:cs typeface="Trebuchet MS"/>
              </a:rPr>
              <a:t>Powerful</a:t>
            </a:r>
            <a:r>
              <a:rPr sz="1600" spc="-1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spc="-35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1600" spc="-1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spc="-60" dirty="0">
                <a:solidFill>
                  <a:srgbClr val="FFFFFF"/>
                </a:solidFill>
                <a:latin typeface="Trebuchet MS"/>
                <a:cs typeface="Trebuchet MS"/>
              </a:rPr>
              <a:t>widely-</a:t>
            </a:r>
            <a:r>
              <a:rPr sz="1600" spc="-30" dirty="0">
                <a:solidFill>
                  <a:srgbClr val="FFFFFF"/>
                </a:solidFill>
                <a:latin typeface="Trebuchet MS"/>
                <a:cs typeface="Trebuchet MS"/>
              </a:rPr>
              <a:t>used</a:t>
            </a:r>
            <a:r>
              <a:rPr sz="1600" spc="-1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spc="-65" dirty="0">
                <a:solidFill>
                  <a:srgbClr val="FFFFFF"/>
                </a:solidFill>
                <a:latin typeface="Trebuchet MS"/>
                <a:cs typeface="Trebuchet MS"/>
              </a:rPr>
              <a:t>deep</a:t>
            </a:r>
            <a:r>
              <a:rPr sz="1600" spc="-1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spc="-60" dirty="0">
                <a:solidFill>
                  <a:srgbClr val="FFFFFF"/>
                </a:solidFill>
                <a:latin typeface="Trebuchet MS"/>
                <a:cs typeface="Trebuchet MS"/>
              </a:rPr>
              <a:t>learning</a:t>
            </a:r>
            <a:r>
              <a:rPr sz="1600" spc="-1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spc="-55" dirty="0">
                <a:solidFill>
                  <a:srgbClr val="FFFFFF"/>
                </a:solidFill>
                <a:latin typeface="Trebuchet MS"/>
                <a:cs typeface="Trebuchet MS"/>
              </a:rPr>
              <a:t>framework</a:t>
            </a:r>
            <a:r>
              <a:rPr sz="1600" spc="-1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spc="-45" dirty="0">
                <a:solidFill>
                  <a:srgbClr val="FFFFFF"/>
                </a:solidFill>
                <a:latin typeface="Trebuchet MS"/>
                <a:cs typeface="Trebuchet MS"/>
              </a:rPr>
              <a:t>that</a:t>
            </a:r>
            <a:r>
              <a:rPr sz="1600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spc="-55" dirty="0">
                <a:solidFill>
                  <a:srgbClr val="FFFFFF"/>
                </a:solidFill>
                <a:latin typeface="Trebuchet MS"/>
                <a:cs typeface="Trebuchet MS"/>
              </a:rPr>
              <a:t>enables</a:t>
            </a:r>
            <a:r>
              <a:rPr sz="1600" spc="-1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spc="-55" dirty="0">
                <a:solidFill>
                  <a:srgbClr val="FFFFFF"/>
                </a:solidFill>
                <a:latin typeface="Trebuchet MS"/>
                <a:cs typeface="Trebuchet MS"/>
              </a:rPr>
              <a:t>researchers</a:t>
            </a:r>
            <a:r>
              <a:rPr sz="1600" spc="-1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spc="-25" dirty="0">
                <a:solidFill>
                  <a:srgbClr val="FFFFFF"/>
                </a:solidFill>
                <a:latin typeface="Trebuchet MS"/>
                <a:cs typeface="Trebuchet MS"/>
              </a:rPr>
              <a:t>and </a:t>
            </a:r>
            <a:r>
              <a:rPr sz="1600" spc="-55" dirty="0">
                <a:solidFill>
                  <a:srgbClr val="FFFFFF"/>
                </a:solidFill>
                <a:latin typeface="Trebuchet MS"/>
                <a:cs typeface="Trebuchet MS"/>
              </a:rPr>
              <a:t>developers</a:t>
            </a:r>
            <a:r>
              <a:rPr sz="1600" spc="-1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spc="-30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1600" spc="-1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spc="-120" dirty="0">
                <a:solidFill>
                  <a:srgbClr val="FFFFFF"/>
                </a:solidFill>
                <a:latin typeface="Trebuchet MS"/>
                <a:cs typeface="Trebuchet MS"/>
              </a:rPr>
              <a:t>build,</a:t>
            </a:r>
            <a:r>
              <a:rPr sz="1600" spc="-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spc="-110" dirty="0">
                <a:solidFill>
                  <a:srgbClr val="FFFFFF"/>
                </a:solidFill>
                <a:latin typeface="Trebuchet MS"/>
                <a:cs typeface="Trebuchet MS"/>
              </a:rPr>
              <a:t>train,</a:t>
            </a:r>
            <a:r>
              <a:rPr sz="1600" spc="-1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spc="-35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1600" spc="-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spc="-55" dirty="0">
                <a:solidFill>
                  <a:srgbClr val="FFFFFF"/>
                </a:solidFill>
                <a:latin typeface="Trebuchet MS"/>
                <a:cs typeface="Trebuchet MS"/>
              </a:rPr>
              <a:t>deploy</a:t>
            </a:r>
            <a:r>
              <a:rPr sz="1600" spc="-1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spc="-75" dirty="0">
                <a:solidFill>
                  <a:srgbClr val="FFFFFF"/>
                </a:solidFill>
                <a:latin typeface="Trebuchet MS"/>
                <a:cs typeface="Trebuchet MS"/>
              </a:rPr>
              <a:t>complex</a:t>
            </a:r>
            <a:r>
              <a:rPr sz="1600" spc="-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spc="-65" dirty="0">
                <a:solidFill>
                  <a:srgbClr val="FFFFFF"/>
                </a:solidFill>
                <a:latin typeface="Trebuchet MS"/>
                <a:cs typeface="Trebuchet MS"/>
              </a:rPr>
              <a:t>machine</a:t>
            </a:r>
            <a:r>
              <a:rPr sz="1600" spc="-1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spc="-60" dirty="0">
                <a:solidFill>
                  <a:srgbClr val="FFFFFF"/>
                </a:solidFill>
                <a:latin typeface="Trebuchet MS"/>
                <a:cs typeface="Trebuchet MS"/>
              </a:rPr>
              <a:t>learning</a:t>
            </a:r>
            <a:r>
              <a:rPr sz="1600" spc="-1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spc="-50" dirty="0">
                <a:solidFill>
                  <a:srgbClr val="FFFFFF"/>
                </a:solidFill>
                <a:latin typeface="Trebuchet MS"/>
                <a:cs typeface="Trebuchet MS"/>
              </a:rPr>
              <a:t>models</a:t>
            </a:r>
            <a:r>
              <a:rPr sz="1600" spc="-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spc="-60" dirty="0">
                <a:solidFill>
                  <a:srgbClr val="FFFFFF"/>
                </a:solidFill>
                <a:latin typeface="Trebuchet MS"/>
                <a:cs typeface="Trebuchet MS"/>
              </a:rPr>
              <a:t>efficiently.</a:t>
            </a:r>
            <a:endParaRPr sz="1600" dirty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785"/>
              </a:spcBef>
            </a:pPr>
            <a:endParaRPr sz="1600" dirty="0">
              <a:latin typeface="Trebuchet MS"/>
              <a:cs typeface="Trebuchet MS"/>
            </a:endParaRPr>
          </a:p>
          <a:p>
            <a:pPr marL="60960">
              <a:lnSpc>
                <a:spcPct val="100000"/>
              </a:lnSpc>
            </a:pPr>
            <a:r>
              <a:rPr sz="2500" b="1" spc="-70" dirty="0">
                <a:solidFill>
                  <a:srgbClr val="FFFFFF"/>
                </a:solidFill>
                <a:latin typeface="Trebuchet MS"/>
                <a:cs typeface="Trebuchet MS"/>
              </a:rPr>
              <a:t>Python</a:t>
            </a:r>
            <a:r>
              <a:rPr sz="2500" b="1" spc="-3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500" b="1" spc="-355" dirty="0">
                <a:solidFill>
                  <a:srgbClr val="FFFFFF"/>
                </a:solidFill>
                <a:latin typeface="Trebuchet MS"/>
                <a:cs typeface="Trebuchet MS"/>
              </a:rPr>
              <a:t>3.9.16</a:t>
            </a:r>
            <a:endParaRPr sz="2500" dirty="0">
              <a:latin typeface="Trebuchet MS"/>
              <a:cs typeface="Trebuchet MS"/>
            </a:endParaRPr>
          </a:p>
          <a:p>
            <a:pPr marL="114935" marR="398780">
              <a:lnSpc>
                <a:spcPct val="113999"/>
              </a:lnSpc>
              <a:spcBef>
                <a:spcPts val="1135"/>
              </a:spcBef>
            </a:pPr>
            <a:r>
              <a:rPr sz="1700" spc="-10" dirty="0">
                <a:solidFill>
                  <a:srgbClr val="FFFFFF"/>
                </a:solidFill>
                <a:latin typeface="Trebuchet MS"/>
                <a:cs typeface="Trebuchet MS"/>
              </a:rPr>
              <a:t>Python</a:t>
            </a:r>
            <a:r>
              <a:rPr sz="1700" spc="-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700" spc="-190" dirty="0">
                <a:solidFill>
                  <a:srgbClr val="FFFFFF"/>
                </a:solidFill>
                <a:latin typeface="Trebuchet MS"/>
                <a:cs typeface="Trebuchet MS"/>
              </a:rPr>
              <a:t>3.9.16</a:t>
            </a:r>
            <a:r>
              <a:rPr sz="1700" spc="-1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700" spc="-65" dirty="0">
                <a:solidFill>
                  <a:srgbClr val="FFFFFF"/>
                </a:solidFill>
                <a:latin typeface="Trebuchet MS"/>
                <a:cs typeface="Trebuchet MS"/>
              </a:rPr>
              <a:t>includes</a:t>
            </a:r>
            <a:r>
              <a:rPr sz="1700" spc="-1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700" spc="-40" dirty="0">
                <a:solidFill>
                  <a:srgbClr val="FFFFFF"/>
                </a:solidFill>
                <a:latin typeface="Trebuchet MS"/>
                <a:cs typeface="Trebuchet MS"/>
              </a:rPr>
              <a:t>various</a:t>
            </a:r>
            <a:r>
              <a:rPr sz="1700" spc="-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700" spc="-60" dirty="0">
                <a:solidFill>
                  <a:srgbClr val="FFFFFF"/>
                </a:solidFill>
                <a:latin typeface="Trebuchet MS"/>
                <a:cs typeface="Trebuchet MS"/>
              </a:rPr>
              <a:t>performance</a:t>
            </a:r>
            <a:r>
              <a:rPr sz="1700" spc="-1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700" spc="-80" dirty="0">
                <a:solidFill>
                  <a:srgbClr val="FFFFFF"/>
                </a:solidFill>
                <a:latin typeface="Trebuchet MS"/>
                <a:cs typeface="Trebuchet MS"/>
              </a:rPr>
              <a:t>optimizations,</a:t>
            </a:r>
            <a:r>
              <a:rPr sz="1700" spc="-1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700" spc="-25" dirty="0">
                <a:solidFill>
                  <a:srgbClr val="FFFFFF"/>
                </a:solidFill>
                <a:latin typeface="Trebuchet MS"/>
                <a:cs typeface="Trebuchet MS"/>
              </a:rPr>
              <a:t>such</a:t>
            </a:r>
            <a:r>
              <a:rPr sz="1700" spc="-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700" spc="-10" dirty="0">
                <a:solidFill>
                  <a:srgbClr val="FFFFFF"/>
                </a:solidFill>
                <a:latin typeface="Trebuchet MS"/>
                <a:cs typeface="Trebuchet MS"/>
              </a:rPr>
              <a:t>as</a:t>
            </a:r>
            <a:r>
              <a:rPr sz="1700" spc="-1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700" spc="-10" dirty="0">
                <a:solidFill>
                  <a:srgbClr val="FFFFFF"/>
                </a:solidFill>
                <a:latin typeface="Trebuchet MS"/>
                <a:cs typeface="Trebuchet MS"/>
              </a:rPr>
              <a:t>faster </a:t>
            </a:r>
            <a:r>
              <a:rPr sz="1700" spc="-65" dirty="0">
                <a:solidFill>
                  <a:srgbClr val="FFFFFF"/>
                </a:solidFill>
                <a:latin typeface="Trebuchet MS"/>
                <a:cs typeface="Trebuchet MS"/>
              </a:rPr>
              <a:t>dictionary</a:t>
            </a:r>
            <a:r>
              <a:rPr sz="1700" spc="-1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700" spc="-45" dirty="0">
                <a:solidFill>
                  <a:srgbClr val="FFFFFF"/>
                </a:solidFill>
                <a:latin typeface="Trebuchet MS"/>
                <a:cs typeface="Trebuchet MS"/>
              </a:rPr>
              <a:t>operations</a:t>
            </a:r>
            <a:r>
              <a:rPr sz="1700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700" spc="-40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1700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700" spc="-60" dirty="0">
                <a:solidFill>
                  <a:srgbClr val="FFFFFF"/>
                </a:solidFill>
                <a:latin typeface="Trebuchet MS"/>
                <a:cs typeface="Trebuchet MS"/>
              </a:rPr>
              <a:t>improved</a:t>
            </a:r>
            <a:r>
              <a:rPr sz="1700" spc="-1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700" spc="-60" dirty="0">
                <a:solidFill>
                  <a:srgbClr val="FFFFFF"/>
                </a:solidFill>
                <a:latin typeface="Trebuchet MS"/>
                <a:cs typeface="Trebuchet MS"/>
              </a:rPr>
              <a:t>performance</a:t>
            </a:r>
            <a:r>
              <a:rPr sz="1700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700" spc="-40" dirty="0">
                <a:solidFill>
                  <a:srgbClr val="FFFFFF"/>
                </a:solidFill>
                <a:latin typeface="Trebuchet MS"/>
                <a:cs typeface="Trebuchet MS"/>
              </a:rPr>
              <a:t>for</a:t>
            </a:r>
            <a:r>
              <a:rPr sz="1700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700" spc="-60" dirty="0">
                <a:solidFill>
                  <a:srgbClr val="FFFFFF"/>
                </a:solidFill>
                <a:latin typeface="Trebuchet MS"/>
                <a:cs typeface="Trebuchet MS"/>
              </a:rPr>
              <a:t>built-</a:t>
            </a:r>
            <a:r>
              <a:rPr sz="1700" spc="-70" dirty="0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r>
              <a:rPr sz="1700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700" spc="-10" dirty="0">
                <a:solidFill>
                  <a:srgbClr val="FFFFFF"/>
                </a:solidFill>
                <a:latin typeface="Trebuchet MS"/>
                <a:cs typeface="Trebuchet MS"/>
              </a:rPr>
              <a:t>functions</a:t>
            </a:r>
            <a:endParaRPr sz="1700" dirty="0">
              <a:latin typeface="Trebuchet MS"/>
              <a:cs typeface="Trebuchet MS"/>
            </a:endParaRPr>
          </a:p>
        </p:txBody>
      </p:sp>
      <p:sp>
        <p:nvSpPr>
          <p:cNvPr id="22" name="Rectangle 21"/>
          <p:cNvSpPr/>
          <p:nvPr/>
        </p:nvSpPr>
        <p:spPr>
          <a:xfrm rot="21385657">
            <a:off x="621892" y="3503534"/>
            <a:ext cx="7975260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dirty="0" smtClean="0">
                <a:solidFill>
                  <a:schemeClr val="bg1">
                    <a:lumMod val="65000"/>
                  </a:schemeClr>
                </a:solidFill>
                <a:latin typeface="Arial Black" panose="020B0A04020102020204" pitchFamily="34" charset="0"/>
                <a:cs typeface="Times New Roman" panose="02020603050405020304" pitchFamily="18" charset="0"/>
              </a:rPr>
              <a:t>shreerecvidyam@4</a:t>
            </a:r>
            <a:endParaRPr lang="en-IN" sz="6000" dirty="0">
              <a:solidFill>
                <a:schemeClr val="bg1">
                  <a:lumMod val="65000"/>
                </a:schemeClr>
              </a:solidFill>
              <a:latin typeface="Arial Black" panose="020B0A04020102020204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753599" cy="7315199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2564" y="0"/>
            <a:ext cx="9748520" cy="3313429"/>
            <a:chOff x="2564" y="0"/>
            <a:chExt cx="9748520" cy="3313429"/>
          </a:xfrm>
        </p:grpSpPr>
        <p:sp>
          <p:nvSpPr>
            <p:cNvPr id="4" name="object 4"/>
            <p:cNvSpPr/>
            <p:nvPr/>
          </p:nvSpPr>
          <p:spPr>
            <a:xfrm>
              <a:off x="2564" y="0"/>
              <a:ext cx="9748520" cy="1685925"/>
            </a:xfrm>
            <a:custGeom>
              <a:avLst/>
              <a:gdLst/>
              <a:ahLst/>
              <a:cxnLst/>
              <a:rect l="l" t="t" r="r" b="b"/>
              <a:pathLst>
                <a:path w="9748520" h="1685925">
                  <a:moveTo>
                    <a:pt x="0" y="0"/>
                  </a:moveTo>
                  <a:lnTo>
                    <a:pt x="3830139" y="0"/>
                  </a:lnTo>
                  <a:lnTo>
                    <a:pt x="3736897" y="13673"/>
                  </a:lnTo>
                  <a:lnTo>
                    <a:pt x="3582563" y="38747"/>
                  </a:lnTo>
                  <a:lnTo>
                    <a:pt x="3429497" y="66607"/>
                  </a:lnTo>
                  <a:lnTo>
                    <a:pt x="3277742" y="97219"/>
                  </a:lnTo>
                  <a:lnTo>
                    <a:pt x="3127341" y="130549"/>
                  </a:lnTo>
                  <a:lnTo>
                    <a:pt x="3027846" y="154261"/>
                  </a:lnTo>
                  <a:lnTo>
                    <a:pt x="2928984" y="179155"/>
                  </a:lnTo>
                  <a:lnTo>
                    <a:pt x="2830769" y="205221"/>
                  </a:lnTo>
                  <a:lnTo>
                    <a:pt x="2733211" y="232448"/>
                  </a:lnTo>
                  <a:lnTo>
                    <a:pt x="2636324" y="260827"/>
                  </a:lnTo>
                  <a:lnTo>
                    <a:pt x="2540121" y="290348"/>
                  </a:lnTo>
                  <a:lnTo>
                    <a:pt x="2444614" y="320999"/>
                  </a:lnTo>
                  <a:lnTo>
                    <a:pt x="2349816" y="352771"/>
                  </a:lnTo>
                  <a:lnTo>
                    <a:pt x="2255739" y="385653"/>
                  </a:lnTo>
                  <a:lnTo>
                    <a:pt x="2162397" y="419636"/>
                  </a:lnTo>
                  <a:lnTo>
                    <a:pt x="2069801" y="454709"/>
                  </a:lnTo>
                  <a:lnTo>
                    <a:pt x="1977964" y="490862"/>
                  </a:lnTo>
                  <a:lnTo>
                    <a:pt x="1886900" y="528085"/>
                  </a:lnTo>
                  <a:lnTo>
                    <a:pt x="1796620" y="566367"/>
                  </a:lnTo>
                  <a:lnTo>
                    <a:pt x="1707137" y="605698"/>
                  </a:lnTo>
                  <a:lnTo>
                    <a:pt x="1618464" y="646068"/>
                  </a:lnTo>
                  <a:lnTo>
                    <a:pt x="1530613" y="687467"/>
                  </a:lnTo>
                  <a:lnTo>
                    <a:pt x="1443598" y="729884"/>
                  </a:lnTo>
                  <a:lnTo>
                    <a:pt x="1357430" y="773310"/>
                  </a:lnTo>
                  <a:lnTo>
                    <a:pt x="1272122" y="817734"/>
                  </a:lnTo>
                  <a:lnTo>
                    <a:pt x="1187688" y="863146"/>
                  </a:lnTo>
                  <a:lnTo>
                    <a:pt x="1104139" y="909535"/>
                  </a:lnTo>
                  <a:lnTo>
                    <a:pt x="1021488" y="956892"/>
                  </a:lnTo>
                  <a:lnTo>
                    <a:pt x="939748" y="1005206"/>
                  </a:lnTo>
                  <a:lnTo>
                    <a:pt x="858932" y="1054467"/>
                  </a:lnTo>
                  <a:lnTo>
                    <a:pt x="779052" y="1104665"/>
                  </a:lnTo>
                  <a:lnTo>
                    <a:pt x="700120" y="1155790"/>
                  </a:lnTo>
                  <a:lnTo>
                    <a:pt x="622150" y="1207831"/>
                  </a:lnTo>
                  <a:lnTo>
                    <a:pt x="583529" y="1234191"/>
                  </a:lnTo>
                  <a:lnTo>
                    <a:pt x="545153" y="1260777"/>
                  </a:lnTo>
                  <a:lnTo>
                    <a:pt x="507024" y="1287588"/>
                  </a:lnTo>
                  <a:lnTo>
                    <a:pt x="469143" y="1314620"/>
                  </a:lnTo>
                  <a:lnTo>
                    <a:pt x="431512" y="1341874"/>
                  </a:lnTo>
                  <a:lnTo>
                    <a:pt x="394133" y="1369349"/>
                  </a:lnTo>
                  <a:lnTo>
                    <a:pt x="357006" y="1397042"/>
                  </a:lnTo>
                  <a:lnTo>
                    <a:pt x="320134" y="1424953"/>
                  </a:lnTo>
                  <a:lnTo>
                    <a:pt x="283518" y="1453080"/>
                  </a:lnTo>
                  <a:lnTo>
                    <a:pt x="247160" y="1481422"/>
                  </a:lnTo>
                  <a:lnTo>
                    <a:pt x="211061" y="1509978"/>
                  </a:lnTo>
                  <a:lnTo>
                    <a:pt x="175222" y="1538746"/>
                  </a:lnTo>
                  <a:lnTo>
                    <a:pt x="139647" y="1567725"/>
                  </a:lnTo>
                  <a:lnTo>
                    <a:pt x="104335" y="1596915"/>
                  </a:lnTo>
                  <a:lnTo>
                    <a:pt x="69289" y="1626313"/>
                  </a:lnTo>
                  <a:lnTo>
                    <a:pt x="34510" y="1655918"/>
                  </a:lnTo>
                  <a:lnTo>
                    <a:pt x="0" y="1685730"/>
                  </a:lnTo>
                  <a:lnTo>
                    <a:pt x="0" y="0"/>
                  </a:lnTo>
                  <a:close/>
                </a:path>
                <a:path w="9748520" h="1685925">
                  <a:moveTo>
                    <a:pt x="6192644" y="0"/>
                  </a:moveTo>
                  <a:lnTo>
                    <a:pt x="9748470" y="0"/>
                  </a:lnTo>
                  <a:lnTo>
                    <a:pt x="9748470" y="1009810"/>
                  </a:lnTo>
                  <a:lnTo>
                    <a:pt x="9661906" y="964315"/>
                  </a:lnTo>
                  <a:lnTo>
                    <a:pt x="9574456" y="919862"/>
                  </a:lnTo>
                  <a:lnTo>
                    <a:pt x="9486132" y="876464"/>
                  </a:lnTo>
                  <a:lnTo>
                    <a:pt x="9396950" y="834133"/>
                  </a:lnTo>
                  <a:lnTo>
                    <a:pt x="9306924" y="792881"/>
                  </a:lnTo>
                  <a:lnTo>
                    <a:pt x="9216066" y="752722"/>
                  </a:lnTo>
                  <a:lnTo>
                    <a:pt x="9124392" y="713667"/>
                  </a:lnTo>
                  <a:lnTo>
                    <a:pt x="9031916" y="675729"/>
                  </a:lnTo>
                  <a:lnTo>
                    <a:pt x="8938651" y="638921"/>
                  </a:lnTo>
                  <a:lnTo>
                    <a:pt x="8844611" y="603254"/>
                  </a:lnTo>
                  <a:lnTo>
                    <a:pt x="8749811" y="568742"/>
                  </a:lnTo>
                  <a:lnTo>
                    <a:pt x="8654265" y="535397"/>
                  </a:lnTo>
                  <a:lnTo>
                    <a:pt x="8557986" y="503231"/>
                  </a:lnTo>
                  <a:lnTo>
                    <a:pt x="8460989" y="472257"/>
                  </a:lnTo>
                  <a:lnTo>
                    <a:pt x="8363288" y="442488"/>
                  </a:lnTo>
                  <a:lnTo>
                    <a:pt x="8264896" y="413935"/>
                  </a:lnTo>
                  <a:lnTo>
                    <a:pt x="8165828" y="386612"/>
                  </a:lnTo>
                  <a:lnTo>
                    <a:pt x="8066098" y="360530"/>
                  </a:lnTo>
                  <a:lnTo>
                    <a:pt x="7965720" y="335703"/>
                  </a:lnTo>
                  <a:lnTo>
                    <a:pt x="7864708" y="312142"/>
                  </a:lnTo>
                  <a:lnTo>
                    <a:pt x="7763076" y="289861"/>
                  </a:lnTo>
                  <a:lnTo>
                    <a:pt x="7660838" y="268871"/>
                  </a:lnTo>
                  <a:lnTo>
                    <a:pt x="7558007" y="249186"/>
                  </a:lnTo>
                  <a:lnTo>
                    <a:pt x="7454599" y="230817"/>
                  </a:lnTo>
                  <a:lnTo>
                    <a:pt x="7350627" y="213778"/>
                  </a:lnTo>
                  <a:lnTo>
                    <a:pt x="7246105" y="198080"/>
                  </a:lnTo>
                  <a:lnTo>
                    <a:pt x="7141047" y="183736"/>
                  </a:lnTo>
                  <a:lnTo>
                    <a:pt x="7088322" y="177076"/>
                  </a:lnTo>
                  <a:lnTo>
                    <a:pt x="6944023" y="141502"/>
                  </a:lnTo>
                  <a:lnTo>
                    <a:pt x="6798373" y="108398"/>
                  </a:lnTo>
                  <a:lnTo>
                    <a:pt x="6651410" y="77802"/>
                  </a:lnTo>
                  <a:lnTo>
                    <a:pt x="6503172" y="49752"/>
                  </a:lnTo>
                  <a:lnTo>
                    <a:pt x="6353697" y="24287"/>
                  </a:lnTo>
                  <a:lnTo>
                    <a:pt x="6203023" y="1444"/>
                  </a:lnTo>
                  <a:lnTo>
                    <a:pt x="6192644" y="0"/>
                  </a:lnTo>
                  <a:close/>
                </a:path>
              </a:pathLst>
            </a:custGeom>
            <a:solidFill>
              <a:srgbClr val="0000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564" y="11345"/>
              <a:ext cx="7088505" cy="3302000"/>
            </a:xfrm>
            <a:custGeom>
              <a:avLst/>
              <a:gdLst/>
              <a:ahLst/>
              <a:cxnLst/>
              <a:rect l="l" t="t" r="r" b="b"/>
              <a:pathLst>
                <a:path w="7088505" h="3302000">
                  <a:moveTo>
                    <a:pt x="3077515" y="114300"/>
                  </a:moveTo>
                  <a:lnTo>
                    <a:pt x="5394983" y="114300"/>
                  </a:lnTo>
                  <a:lnTo>
                    <a:pt x="5342062" y="127000"/>
                  </a:lnTo>
                  <a:lnTo>
                    <a:pt x="5289264" y="127000"/>
                  </a:lnTo>
                  <a:lnTo>
                    <a:pt x="5236592" y="139700"/>
                  </a:lnTo>
                  <a:lnTo>
                    <a:pt x="5184046" y="139700"/>
                  </a:lnTo>
                  <a:lnTo>
                    <a:pt x="5131629" y="152400"/>
                  </a:lnTo>
                  <a:lnTo>
                    <a:pt x="5079342" y="152400"/>
                  </a:lnTo>
                  <a:lnTo>
                    <a:pt x="5027186" y="165100"/>
                  </a:lnTo>
                  <a:lnTo>
                    <a:pt x="4975165" y="165100"/>
                  </a:lnTo>
                  <a:lnTo>
                    <a:pt x="4923278" y="177800"/>
                  </a:lnTo>
                  <a:lnTo>
                    <a:pt x="4871528" y="177800"/>
                  </a:lnTo>
                  <a:lnTo>
                    <a:pt x="4768444" y="203200"/>
                  </a:lnTo>
                  <a:lnTo>
                    <a:pt x="4717113" y="203200"/>
                  </a:lnTo>
                  <a:lnTo>
                    <a:pt x="4563987" y="241300"/>
                  </a:lnTo>
                  <a:lnTo>
                    <a:pt x="4513239" y="241300"/>
                  </a:lnTo>
                  <a:lnTo>
                    <a:pt x="4211950" y="317500"/>
                  </a:lnTo>
                  <a:lnTo>
                    <a:pt x="4162283" y="317500"/>
                  </a:lnTo>
                  <a:lnTo>
                    <a:pt x="4014257" y="355600"/>
                  </a:lnTo>
                  <a:lnTo>
                    <a:pt x="3965245" y="381000"/>
                  </a:lnTo>
                  <a:lnTo>
                    <a:pt x="3674747" y="457200"/>
                  </a:lnTo>
                  <a:lnTo>
                    <a:pt x="3626942" y="482600"/>
                  </a:lnTo>
                  <a:lnTo>
                    <a:pt x="3484607" y="520700"/>
                  </a:lnTo>
                  <a:lnTo>
                    <a:pt x="3437527" y="546100"/>
                  </a:lnTo>
                  <a:lnTo>
                    <a:pt x="3343926" y="571500"/>
                  </a:lnTo>
                  <a:lnTo>
                    <a:pt x="3297408" y="596900"/>
                  </a:lnTo>
                  <a:lnTo>
                    <a:pt x="3251080" y="609600"/>
                  </a:lnTo>
                  <a:lnTo>
                    <a:pt x="3204944" y="635000"/>
                  </a:lnTo>
                  <a:lnTo>
                    <a:pt x="3113255" y="660400"/>
                  </a:lnTo>
                  <a:lnTo>
                    <a:pt x="3067705" y="685800"/>
                  </a:lnTo>
                  <a:lnTo>
                    <a:pt x="3022353" y="698500"/>
                  </a:lnTo>
                  <a:lnTo>
                    <a:pt x="2977202" y="723900"/>
                  </a:lnTo>
                  <a:lnTo>
                    <a:pt x="2932252" y="736600"/>
                  </a:lnTo>
                  <a:lnTo>
                    <a:pt x="2842965" y="787400"/>
                  </a:lnTo>
                  <a:lnTo>
                    <a:pt x="2798630" y="800100"/>
                  </a:lnTo>
                  <a:lnTo>
                    <a:pt x="2710587" y="850900"/>
                  </a:lnTo>
                  <a:lnTo>
                    <a:pt x="2666882" y="863600"/>
                  </a:lnTo>
                  <a:lnTo>
                    <a:pt x="2580113" y="914400"/>
                  </a:lnTo>
                  <a:lnTo>
                    <a:pt x="2537053" y="927100"/>
                  </a:lnTo>
                  <a:lnTo>
                    <a:pt x="2367007" y="1028700"/>
                  </a:lnTo>
                  <a:lnTo>
                    <a:pt x="2325053" y="1041400"/>
                  </a:lnTo>
                  <a:lnTo>
                    <a:pt x="2241825" y="1092200"/>
                  </a:lnTo>
                  <a:lnTo>
                    <a:pt x="2037798" y="1219200"/>
                  </a:lnTo>
                  <a:lnTo>
                    <a:pt x="1839710" y="1346200"/>
                  </a:lnTo>
                  <a:lnTo>
                    <a:pt x="1685653" y="1447800"/>
                  </a:lnTo>
                  <a:lnTo>
                    <a:pt x="1647766" y="1485900"/>
                  </a:lnTo>
                  <a:lnTo>
                    <a:pt x="1498769" y="1587500"/>
                  </a:lnTo>
                  <a:lnTo>
                    <a:pt x="1462167" y="1625600"/>
                  </a:lnTo>
                  <a:lnTo>
                    <a:pt x="1389750" y="1676400"/>
                  </a:lnTo>
                  <a:lnTo>
                    <a:pt x="1353939" y="1714500"/>
                  </a:lnTo>
                  <a:lnTo>
                    <a:pt x="1283119" y="1765300"/>
                  </a:lnTo>
                  <a:lnTo>
                    <a:pt x="1248113" y="1803400"/>
                  </a:lnTo>
                  <a:lnTo>
                    <a:pt x="1178918" y="1854200"/>
                  </a:lnTo>
                  <a:lnTo>
                    <a:pt x="1144732" y="1892300"/>
                  </a:lnTo>
                  <a:lnTo>
                    <a:pt x="1110823" y="1917700"/>
                  </a:lnTo>
                  <a:lnTo>
                    <a:pt x="1077193" y="1955800"/>
                  </a:lnTo>
                  <a:lnTo>
                    <a:pt x="1010773" y="2006600"/>
                  </a:lnTo>
                  <a:lnTo>
                    <a:pt x="977986" y="2044700"/>
                  </a:lnTo>
                  <a:lnTo>
                    <a:pt x="945485" y="2070100"/>
                  </a:lnTo>
                  <a:lnTo>
                    <a:pt x="913270" y="2108200"/>
                  </a:lnTo>
                  <a:lnTo>
                    <a:pt x="881343" y="2146300"/>
                  </a:lnTo>
                  <a:lnTo>
                    <a:pt x="849706" y="2171700"/>
                  </a:lnTo>
                  <a:lnTo>
                    <a:pt x="818360" y="2209800"/>
                  </a:lnTo>
                  <a:lnTo>
                    <a:pt x="787307" y="2235200"/>
                  </a:lnTo>
                  <a:lnTo>
                    <a:pt x="756548" y="2273300"/>
                  </a:lnTo>
                  <a:lnTo>
                    <a:pt x="726086" y="2298700"/>
                  </a:lnTo>
                  <a:lnTo>
                    <a:pt x="695922" y="2336800"/>
                  </a:lnTo>
                  <a:lnTo>
                    <a:pt x="666056" y="2374900"/>
                  </a:lnTo>
                  <a:lnTo>
                    <a:pt x="636492" y="2400300"/>
                  </a:lnTo>
                  <a:lnTo>
                    <a:pt x="607231" y="2438400"/>
                  </a:lnTo>
                  <a:lnTo>
                    <a:pt x="578274" y="2476500"/>
                  </a:lnTo>
                  <a:lnTo>
                    <a:pt x="549623" y="2501900"/>
                  </a:lnTo>
                  <a:lnTo>
                    <a:pt x="521280" y="2540000"/>
                  </a:lnTo>
                  <a:lnTo>
                    <a:pt x="493245" y="2578100"/>
                  </a:lnTo>
                  <a:lnTo>
                    <a:pt x="465522" y="2616200"/>
                  </a:lnTo>
                  <a:lnTo>
                    <a:pt x="438111" y="2641600"/>
                  </a:lnTo>
                  <a:lnTo>
                    <a:pt x="411014" y="2679700"/>
                  </a:lnTo>
                  <a:lnTo>
                    <a:pt x="384233" y="2717800"/>
                  </a:lnTo>
                  <a:lnTo>
                    <a:pt x="357769" y="2755900"/>
                  </a:lnTo>
                  <a:lnTo>
                    <a:pt x="331624" y="2794000"/>
                  </a:lnTo>
                  <a:lnTo>
                    <a:pt x="305800" y="2819400"/>
                  </a:lnTo>
                  <a:lnTo>
                    <a:pt x="280298" y="2857500"/>
                  </a:lnTo>
                  <a:lnTo>
                    <a:pt x="255120" y="2895600"/>
                  </a:lnTo>
                  <a:lnTo>
                    <a:pt x="230267" y="2933700"/>
                  </a:lnTo>
                  <a:lnTo>
                    <a:pt x="205741" y="2971800"/>
                  </a:lnTo>
                  <a:lnTo>
                    <a:pt x="181544" y="3009900"/>
                  </a:lnTo>
                  <a:lnTo>
                    <a:pt x="157678" y="3048000"/>
                  </a:lnTo>
                  <a:lnTo>
                    <a:pt x="134143" y="3086100"/>
                  </a:lnTo>
                  <a:lnTo>
                    <a:pt x="110943" y="3124200"/>
                  </a:lnTo>
                  <a:lnTo>
                    <a:pt x="88077" y="3162300"/>
                  </a:lnTo>
                  <a:lnTo>
                    <a:pt x="65548" y="3200400"/>
                  </a:lnTo>
                  <a:lnTo>
                    <a:pt x="43358" y="3238500"/>
                  </a:lnTo>
                  <a:lnTo>
                    <a:pt x="21508" y="3263900"/>
                  </a:lnTo>
                  <a:lnTo>
                    <a:pt x="0" y="3302000"/>
                  </a:lnTo>
                  <a:lnTo>
                    <a:pt x="0" y="1663700"/>
                  </a:lnTo>
                  <a:lnTo>
                    <a:pt x="34510" y="1625600"/>
                  </a:lnTo>
                  <a:lnTo>
                    <a:pt x="104335" y="1574800"/>
                  </a:lnTo>
                  <a:lnTo>
                    <a:pt x="139647" y="1536700"/>
                  </a:lnTo>
                  <a:lnTo>
                    <a:pt x="247160" y="1460500"/>
                  </a:lnTo>
                  <a:lnTo>
                    <a:pt x="283518" y="1422400"/>
                  </a:lnTo>
                  <a:lnTo>
                    <a:pt x="431512" y="1320800"/>
                  </a:lnTo>
                  <a:lnTo>
                    <a:pt x="469143" y="1282700"/>
                  </a:lnTo>
                  <a:lnTo>
                    <a:pt x="622150" y="1181100"/>
                  </a:lnTo>
                  <a:lnTo>
                    <a:pt x="818874" y="1054100"/>
                  </a:lnTo>
                  <a:lnTo>
                    <a:pt x="1021488" y="927100"/>
                  </a:lnTo>
                  <a:lnTo>
                    <a:pt x="1062701" y="901700"/>
                  </a:lnTo>
                  <a:lnTo>
                    <a:pt x="1104139" y="889000"/>
                  </a:lnTo>
                  <a:lnTo>
                    <a:pt x="1272122" y="787400"/>
                  </a:lnTo>
                  <a:lnTo>
                    <a:pt x="1314668" y="774700"/>
                  </a:lnTo>
                  <a:lnTo>
                    <a:pt x="1443598" y="698500"/>
                  </a:lnTo>
                  <a:lnTo>
                    <a:pt x="1487000" y="685800"/>
                  </a:lnTo>
                  <a:lnTo>
                    <a:pt x="1530613" y="660400"/>
                  </a:lnTo>
                  <a:lnTo>
                    <a:pt x="1574435" y="647700"/>
                  </a:lnTo>
                  <a:lnTo>
                    <a:pt x="1662698" y="596900"/>
                  </a:lnTo>
                  <a:lnTo>
                    <a:pt x="1707137" y="584200"/>
                  </a:lnTo>
                  <a:lnTo>
                    <a:pt x="1751778" y="558800"/>
                  </a:lnTo>
                  <a:lnTo>
                    <a:pt x="1796620" y="546100"/>
                  </a:lnTo>
                  <a:lnTo>
                    <a:pt x="1841661" y="520700"/>
                  </a:lnTo>
                  <a:lnTo>
                    <a:pt x="1886900" y="508000"/>
                  </a:lnTo>
                  <a:lnTo>
                    <a:pt x="1932335" y="482600"/>
                  </a:lnTo>
                  <a:lnTo>
                    <a:pt x="1977964" y="469900"/>
                  </a:lnTo>
                  <a:lnTo>
                    <a:pt x="2023787" y="444500"/>
                  </a:lnTo>
                  <a:lnTo>
                    <a:pt x="2116005" y="419100"/>
                  </a:lnTo>
                  <a:lnTo>
                    <a:pt x="2162397" y="393700"/>
                  </a:lnTo>
                  <a:lnTo>
                    <a:pt x="2208975" y="381000"/>
                  </a:lnTo>
                  <a:lnTo>
                    <a:pt x="2255739" y="355600"/>
                  </a:lnTo>
                  <a:lnTo>
                    <a:pt x="2397126" y="317500"/>
                  </a:lnTo>
                  <a:lnTo>
                    <a:pt x="2444614" y="292100"/>
                  </a:lnTo>
                  <a:lnTo>
                    <a:pt x="2684683" y="228600"/>
                  </a:lnTo>
                  <a:lnTo>
                    <a:pt x="2733211" y="203200"/>
                  </a:lnTo>
                  <a:lnTo>
                    <a:pt x="3077515" y="114300"/>
                  </a:lnTo>
                  <a:close/>
                </a:path>
                <a:path w="7088505" h="3302000">
                  <a:moveTo>
                    <a:pt x="6744183" y="114300"/>
                  </a:moveTo>
                  <a:lnTo>
                    <a:pt x="6944023" y="114300"/>
                  </a:lnTo>
                  <a:lnTo>
                    <a:pt x="7088322" y="152400"/>
                  </a:lnTo>
                  <a:lnTo>
                    <a:pt x="7039581" y="152400"/>
                  </a:lnTo>
                  <a:lnTo>
                    <a:pt x="6990686" y="139700"/>
                  </a:lnTo>
                  <a:lnTo>
                    <a:pt x="6941644" y="139700"/>
                  </a:lnTo>
                  <a:lnTo>
                    <a:pt x="6892466" y="127000"/>
                  </a:lnTo>
                  <a:lnTo>
                    <a:pt x="6793726" y="127000"/>
                  </a:lnTo>
                  <a:lnTo>
                    <a:pt x="6744183" y="114300"/>
                  </a:lnTo>
                  <a:close/>
                </a:path>
                <a:path w="7088505" h="3302000">
                  <a:moveTo>
                    <a:pt x="3685314" y="0"/>
                  </a:moveTo>
                  <a:lnTo>
                    <a:pt x="6353697" y="0"/>
                  </a:lnTo>
                  <a:lnTo>
                    <a:pt x="6453483" y="25400"/>
                  </a:lnTo>
                  <a:lnTo>
                    <a:pt x="6503172" y="25400"/>
                  </a:lnTo>
                  <a:lnTo>
                    <a:pt x="6602138" y="50800"/>
                  </a:lnTo>
                  <a:lnTo>
                    <a:pt x="6651410" y="50800"/>
                  </a:lnTo>
                  <a:lnTo>
                    <a:pt x="6895622" y="114300"/>
                  </a:lnTo>
                  <a:lnTo>
                    <a:pt x="6644787" y="114300"/>
                  </a:lnTo>
                  <a:lnTo>
                    <a:pt x="6594951" y="101600"/>
                  </a:lnTo>
                  <a:lnTo>
                    <a:pt x="6394877" y="101600"/>
                  </a:lnTo>
                  <a:lnTo>
                    <a:pt x="6344717" y="88900"/>
                  </a:lnTo>
                  <a:lnTo>
                    <a:pt x="3227456" y="88900"/>
                  </a:lnTo>
                  <a:lnTo>
                    <a:pt x="3429497" y="38100"/>
                  </a:lnTo>
                  <a:lnTo>
                    <a:pt x="3480376" y="38100"/>
                  </a:lnTo>
                  <a:lnTo>
                    <a:pt x="3582563" y="12700"/>
                  </a:lnTo>
                  <a:lnTo>
                    <a:pt x="3633869" y="12700"/>
                  </a:lnTo>
                  <a:lnTo>
                    <a:pt x="3685314" y="0"/>
                  </a:lnTo>
                  <a:close/>
                </a:path>
                <a:path w="7088505" h="3302000">
                  <a:moveTo>
                    <a:pt x="3227456" y="88900"/>
                  </a:moveTo>
                  <a:lnTo>
                    <a:pt x="5876570" y="88900"/>
                  </a:lnTo>
                  <a:lnTo>
                    <a:pt x="5822609" y="101600"/>
                  </a:lnTo>
                  <a:lnTo>
                    <a:pt x="5607872" y="101600"/>
                  </a:lnTo>
                  <a:lnTo>
                    <a:pt x="5554473" y="114300"/>
                  </a:lnTo>
                  <a:lnTo>
                    <a:pt x="3127341" y="114300"/>
                  </a:lnTo>
                  <a:lnTo>
                    <a:pt x="3227456" y="88900"/>
                  </a:lnTo>
                  <a:close/>
                </a:path>
              </a:pathLst>
            </a:custGeom>
            <a:solidFill>
              <a:srgbClr val="0353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6213338" y="6546107"/>
            <a:ext cx="876935" cy="491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3525" marR="5080" indent="-251460">
              <a:lnSpc>
                <a:spcPct val="113199"/>
              </a:lnSpc>
              <a:spcBef>
                <a:spcPts val="100"/>
              </a:spcBef>
            </a:pPr>
            <a:r>
              <a:rPr sz="1350" spc="-30" dirty="0">
                <a:solidFill>
                  <a:srgbClr val="FFFFFF"/>
                </a:solidFill>
                <a:latin typeface="Lucida Sans Unicode"/>
                <a:cs typeface="Lucida Sans Unicode"/>
              </a:rPr>
              <a:t>Train</a:t>
            </a:r>
            <a:r>
              <a:rPr sz="1350" spc="-6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35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Data </a:t>
            </a:r>
            <a:r>
              <a:rPr sz="135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85%</a:t>
            </a:r>
            <a:endParaRPr sz="1350">
              <a:latin typeface="Lucida Sans Unicode"/>
              <a:cs typeface="Lucida Sans Unicod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497063" y="1898629"/>
            <a:ext cx="2453005" cy="11068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25600" marR="5080" indent="-458470">
              <a:lnSpc>
                <a:spcPct val="113199"/>
              </a:lnSpc>
              <a:spcBef>
                <a:spcPts val="100"/>
              </a:spcBef>
            </a:pPr>
            <a:r>
              <a:rPr sz="135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Validation</a:t>
            </a:r>
            <a:r>
              <a:rPr sz="135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 Data </a:t>
            </a:r>
            <a:r>
              <a:rPr sz="1350" spc="35" dirty="0">
                <a:solidFill>
                  <a:srgbClr val="FFFFFF"/>
                </a:solidFill>
                <a:latin typeface="Lucida Sans Unicode"/>
                <a:cs typeface="Lucida Sans Unicode"/>
              </a:rPr>
              <a:t>10%</a:t>
            </a:r>
            <a:endParaRPr sz="1350">
              <a:latin typeface="Lucida Sans Unicode"/>
              <a:cs typeface="Lucida Sans Unicode"/>
            </a:endParaRPr>
          </a:p>
          <a:p>
            <a:pPr marL="283210" marR="1645285" indent="-271145">
              <a:lnSpc>
                <a:spcPct val="113199"/>
              </a:lnSpc>
              <a:spcBef>
                <a:spcPts val="1175"/>
              </a:spcBef>
            </a:pPr>
            <a:r>
              <a:rPr sz="135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Test</a:t>
            </a:r>
            <a:r>
              <a:rPr sz="1350" spc="-9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35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Data </a:t>
            </a:r>
            <a:r>
              <a:rPr sz="1350" spc="55" dirty="0">
                <a:solidFill>
                  <a:srgbClr val="FFFFFF"/>
                </a:solidFill>
                <a:latin typeface="Lucida Sans Unicode"/>
                <a:cs typeface="Lucida Sans Unicode"/>
              </a:rPr>
              <a:t>5%</a:t>
            </a:r>
            <a:endParaRPr sz="1350">
              <a:latin typeface="Lucida Sans Unicode"/>
              <a:cs typeface="Lucida Sans Unicode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2917315" y="2398685"/>
            <a:ext cx="4326890" cy="4326890"/>
            <a:chOff x="2917315" y="2398685"/>
            <a:chExt cx="4326890" cy="4326890"/>
          </a:xfrm>
        </p:grpSpPr>
        <p:sp>
          <p:nvSpPr>
            <p:cNvPr id="9" name="object 9"/>
            <p:cNvSpPr/>
            <p:nvPr/>
          </p:nvSpPr>
          <p:spPr>
            <a:xfrm>
              <a:off x="2917315" y="2407415"/>
              <a:ext cx="4326890" cy="4318000"/>
            </a:xfrm>
            <a:custGeom>
              <a:avLst/>
              <a:gdLst/>
              <a:ahLst/>
              <a:cxnLst/>
              <a:rect l="l" t="t" r="r" b="b"/>
              <a:pathLst>
                <a:path w="4326890" h="4318000">
                  <a:moveTo>
                    <a:pt x="4326521" y="2159000"/>
                  </a:moveTo>
                  <a:lnTo>
                    <a:pt x="2163199" y="2159000"/>
                  </a:lnTo>
                  <a:lnTo>
                    <a:pt x="2163199" y="0"/>
                  </a:lnTo>
                  <a:lnTo>
                    <a:pt x="2356930" y="0"/>
                  </a:lnTo>
                  <a:lnTo>
                    <a:pt x="2404740" y="12700"/>
                  </a:lnTo>
                  <a:lnTo>
                    <a:pt x="2452275" y="12700"/>
                  </a:lnTo>
                  <a:lnTo>
                    <a:pt x="2499521" y="25400"/>
                  </a:lnTo>
                  <a:lnTo>
                    <a:pt x="2546466" y="25400"/>
                  </a:lnTo>
                  <a:lnTo>
                    <a:pt x="2909621" y="127000"/>
                  </a:lnTo>
                  <a:lnTo>
                    <a:pt x="2953268" y="152400"/>
                  </a:lnTo>
                  <a:lnTo>
                    <a:pt x="3039256" y="177800"/>
                  </a:lnTo>
                  <a:lnTo>
                    <a:pt x="3123413" y="228600"/>
                  </a:lnTo>
                  <a:lnTo>
                    <a:pt x="3164772" y="241300"/>
                  </a:lnTo>
                  <a:lnTo>
                    <a:pt x="3205635" y="266700"/>
                  </a:lnTo>
                  <a:lnTo>
                    <a:pt x="3285818" y="317500"/>
                  </a:lnTo>
                  <a:lnTo>
                    <a:pt x="3325113" y="330200"/>
                  </a:lnTo>
                  <a:lnTo>
                    <a:pt x="3363858" y="355600"/>
                  </a:lnTo>
                  <a:lnTo>
                    <a:pt x="3402042" y="393700"/>
                  </a:lnTo>
                  <a:lnTo>
                    <a:pt x="3439650" y="419100"/>
                  </a:lnTo>
                  <a:lnTo>
                    <a:pt x="3476671" y="444500"/>
                  </a:lnTo>
                  <a:lnTo>
                    <a:pt x="3513091" y="469900"/>
                  </a:lnTo>
                  <a:lnTo>
                    <a:pt x="3548896" y="495300"/>
                  </a:lnTo>
                  <a:lnTo>
                    <a:pt x="3584075" y="533400"/>
                  </a:lnTo>
                  <a:lnTo>
                    <a:pt x="3618613" y="558800"/>
                  </a:lnTo>
                  <a:lnTo>
                    <a:pt x="3652499" y="596900"/>
                  </a:lnTo>
                  <a:lnTo>
                    <a:pt x="3685718" y="622300"/>
                  </a:lnTo>
                  <a:lnTo>
                    <a:pt x="3718258" y="660400"/>
                  </a:lnTo>
                  <a:lnTo>
                    <a:pt x="3750106" y="685800"/>
                  </a:lnTo>
                  <a:lnTo>
                    <a:pt x="3781248" y="723900"/>
                  </a:lnTo>
                  <a:lnTo>
                    <a:pt x="3811672" y="762000"/>
                  </a:lnTo>
                  <a:lnTo>
                    <a:pt x="3841365" y="800100"/>
                  </a:lnTo>
                  <a:lnTo>
                    <a:pt x="3870314" y="838200"/>
                  </a:lnTo>
                  <a:lnTo>
                    <a:pt x="3898505" y="863600"/>
                  </a:lnTo>
                  <a:lnTo>
                    <a:pt x="3925926" y="901700"/>
                  </a:lnTo>
                  <a:lnTo>
                    <a:pt x="3952563" y="939800"/>
                  </a:lnTo>
                  <a:lnTo>
                    <a:pt x="3978404" y="977900"/>
                  </a:lnTo>
                  <a:lnTo>
                    <a:pt x="4003435" y="1028700"/>
                  </a:lnTo>
                  <a:lnTo>
                    <a:pt x="4027643" y="1066800"/>
                  </a:lnTo>
                  <a:lnTo>
                    <a:pt x="4051016" y="1104900"/>
                  </a:lnTo>
                  <a:lnTo>
                    <a:pt x="4073541" y="1143000"/>
                  </a:lnTo>
                  <a:lnTo>
                    <a:pt x="4095204" y="1181100"/>
                  </a:lnTo>
                  <a:lnTo>
                    <a:pt x="4115992" y="1231900"/>
                  </a:lnTo>
                  <a:lnTo>
                    <a:pt x="4135892" y="1270000"/>
                  </a:lnTo>
                  <a:lnTo>
                    <a:pt x="4154892" y="1320800"/>
                  </a:lnTo>
                  <a:lnTo>
                    <a:pt x="4172977" y="1358900"/>
                  </a:lnTo>
                  <a:lnTo>
                    <a:pt x="4190136" y="1409700"/>
                  </a:lnTo>
                  <a:lnTo>
                    <a:pt x="4206356" y="1447800"/>
                  </a:lnTo>
                  <a:lnTo>
                    <a:pt x="4221622" y="1498600"/>
                  </a:lnTo>
                  <a:lnTo>
                    <a:pt x="4235922" y="1536700"/>
                  </a:lnTo>
                  <a:lnTo>
                    <a:pt x="4249244" y="1587500"/>
                  </a:lnTo>
                  <a:lnTo>
                    <a:pt x="4261573" y="1638300"/>
                  </a:lnTo>
                  <a:lnTo>
                    <a:pt x="4272897" y="1676400"/>
                  </a:lnTo>
                  <a:lnTo>
                    <a:pt x="4283160" y="1727200"/>
                  </a:lnTo>
                  <a:lnTo>
                    <a:pt x="4292320" y="1778000"/>
                  </a:lnTo>
                  <a:lnTo>
                    <a:pt x="4300383" y="1828800"/>
                  </a:lnTo>
                  <a:lnTo>
                    <a:pt x="4307357" y="1866900"/>
                  </a:lnTo>
                  <a:lnTo>
                    <a:pt x="4313248" y="1917700"/>
                  </a:lnTo>
                  <a:lnTo>
                    <a:pt x="4318066" y="1968500"/>
                  </a:lnTo>
                  <a:lnTo>
                    <a:pt x="4321815" y="2019300"/>
                  </a:lnTo>
                  <a:lnTo>
                    <a:pt x="4324505" y="2057400"/>
                  </a:lnTo>
                  <a:lnTo>
                    <a:pt x="4326142" y="2108200"/>
                  </a:lnTo>
                  <a:lnTo>
                    <a:pt x="4326521" y="2140800"/>
                  </a:lnTo>
                  <a:lnTo>
                    <a:pt x="4326521" y="2159000"/>
                  </a:lnTo>
                  <a:close/>
                </a:path>
                <a:path w="4326890" h="4318000">
                  <a:moveTo>
                    <a:pt x="2552034" y="4292600"/>
                  </a:moveTo>
                  <a:lnTo>
                    <a:pt x="1765539" y="4292600"/>
                  </a:lnTo>
                  <a:lnTo>
                    <a:pt x="1366266" y="4178300"/>
                  </a:lnTo>
                  <a:lnTo>
                    <a:pt x="1323365" y="4152900"/>
                  </a:lnTo>
                  <a:lnTo>
                    <a:pt x="1280816" y="4140200"/>
                  </a:lnTo>
                  <a:lnTo>
                    <a:pt x="1238635" y="4114800"/>
                  </a:lnTo>
                  <a:lnTo>
                    <a:pt x="1196838" y="4102100"/>
                  </a:lnTo>
                  <a:lnTo>
                    <a:pt x="1073918" y="4025900"/>
                  </a:lnTo>
                  <a:lnTo>
                    <a:pt x="1033822" y="4000500"/>
                  </a:lnTo>
                  <a:lnTo>
                    <a:pt x="994192" y="3987800"/>
                  </a:lnTo>
                  <a:lnTo>
                    <a:pt x="955044" y="3949700"/>
                  </a:lnTo>
                  <a:lnTo>
                    <a:pt x="878258" y="3898900"/>
                  </a:lnTo>
                  <a:lnTo>
                    <a:pt x="803596" y="3848100"/>
                  </a:lnTo>
                  <a:lnTo>
                    <a:pt x="767101" y="3810000"/>
                  </a:lnTo>
                  <a:lnTo>
                    <a:pt x="731187" y="3784600"/>
                  </a:lnTo>
                  <a:lnTo>
                    <a:pt x="695867" y="3746500"/>
                  </a:lnTo>
                  <a:lnTo>
                    <a:pt x="661160" y="3721100"/>
                  </a:lnTo>
                  <a:lnTo>
                    <a:pt x="627081" y="3683000"/>
                  </a:lnTo>
                  <a:lnTo>
                    <a:pt x="593647" y="3644900"/>
                  </a:lnTo>
                  <a:lnTo>
                    <a:pt x="560873" y="3619500"/>
                  </a:lnTo>
                  <a:lnTo>
                    <a:pt x="528776" y="3581400"/>
                  </a:lnTo>
                  <a:lnTo>
                    <a:pt x="497373" y="3543300"/>
                  </a:lnTo>
                  <a:lnTo>
                    <a:pt x="466679" y="3505200"/>
                  </a:lnTo>
                  <a:lnTo>
                    <a:pt x="436838" y="3467100"/>
                  </a:lnTo>
                  <a:lnTo>
                    <a:pt x="407984" y="3429000"/>
                  </a:lnTo>
                  <a:lnTo>
                    <a:pt x="380115" y="3390900"/>
                  </a:lnTo>
                  <a:lnTo>
                    <a:pt x="353233" y="3340100"/>
                  </a:lnTo>
                  <a:lnTo>
                    <a:pt x="327337" y="3302000"/>
                  </a:lnTo>
                  <a:lnTo>
                    <a:pt x="302427" y="3263900"/>
                  </a:lnTo>
                  <a:lnTo>
                    <a:pt x="278503" y="3225800"/>
                  </a:lnTo>
                  <a:lnTo>
                    <a:pt x="255565" y="3187700"/>
                  </a:lnTo>
                  <a:lnTo>
                    <a:pt x="233612" y="3136900"/>
                  </a:lnTo>
                  <a:lnTo>
                    <a:pt x="212645" y="3098800"/>
                  </a:lnTo>
                  <a:lnTo>
                    <a:pt x="192664" y="3048000"/>
                  </a:lnTo>
                  <a:lnTo>
                    <a:pt x="173668" y="3009900"/>
                  </a:lnTo>
                  <a:lnTo>
                    <a:pt x="155658" y="2971800"/>
                  </a:lnTo>
                  <a:lnTo>
                    <a:pt x="138633" y="2921000"/>
                  </a:lnTo>
                  <a:lnTo>
                    <a:pt x="122593" y="2882900"/>
                  </a:lnTo>
                  <a:lnTo>
                    <a:pt x="107539" y="2832100"/>
                  </a:lnTo>
                  <a:lnTo>
                    <a:pt x="93469" y="2794000"/>
                  </a:lnTo>
                  <a:lnTo>
                    <a:pt x="80385" y="2743200"/>
                  </a:lnTo>
                  <a:lnTo>
                    <a:pt x="68286" y="2705100"/>
                  </a:lnTo>
                  <a:lnTo>
                    <a:pt x="57172" y="2654300"/>
                  </a:lnTo>
                  <a:lnTo>
                    <a:pt x="47042" y="2616200"/>
                  </a:lnTo>
                  <a:lnTo>
                    <a:pt x="37898" y="2565400"/>
                  </a:lnTo>
                  <a:lnTo>
                    <a:pt x="29738" y="2514600"/>
                  </a:lnTo>
                  <a:lnTo>
                    <a:pt x="22562" y="2476500"/>
                  </a:lnTo>
                  <a:lnTo>
                    <a:pt x="16372" y="2425700"/>
                  </a:lnTo>
                  <a:lnTo>
                    <a:pt x="11165" y="2387600"/>
                  </a:lnTo>
                  <a:lnTo>
                    <a:pt x="6943" y="2336800"/>
                  </a:lnTo>
                  <a:lnTo>
                    <a:pt x="3706" y="2286000"/>
                  </a:lnTo>
                  <a:lnTo>
                    <a:pt x="1453" y="2247900"/>
                  </a:lnTo>
                  <a:lnTo>
                    <a:pt x="184" y="2197100"/>
                  </a:lnTo>
                  <a:lnTo>
                    <a:pt x="0" y="2140800"/>
                  </a:lnTo>
                  <a:lnTo>
                    <a:pt x="598" y="2108200"/>
                  </a:lnTo>
                  <a:lnTo>
                    <a:pt x="2281" y="2057400"/>
                  </a:lnTo>
                  <a:lnTo>
                    <a:pt x="4948" y="2006600"/>
                  </a:lnTo>
                  <a:lnTo>
                    <a:pt x="8598" y="1968500"/>
                  </a:lnTo>
                  <a:lnTo>
                    <a:pt x="13233" y="1917700"/>
                  </a:lnTo>
                  <a:lnTo>
                    <a:pt x="18851" y="1879600"/>
                  </a:lnTo>
                  <a:lnTo>
                    <a:pt x="25452" y="1828800"/>
                  </a:lnTo>
                  <a:lnTo>
                    <a:pt x="33038" y="1778000"/>
                  </a:lnTo>
                  <a:lnTo>
                    <a:pt x="41606" y="1739900"/>
                  </a:lnTo>
                  <a:lnTo>
                    <a:pt x="51158" y="1689100"/>
                  </a:lnTo>
                  <a:lnTo>
                    <a:pt x="61694" y="1651000"/>
                  </a:lnTo>
                  <a:lnTo>
                    <a:pt x="73212" y="1600200"/>
                  </a:lnTo>
                  <a:lnTo>
                    <a:pt x="85714" y="1562100"/>
                  </a:lnTo>
                  <a:lnTo>
                    <a:pt x="99198" y="1511300"/>
                  </a:lnTo>
                  <a:lnTo>
                    <a:pt x="113666" y="1473200"/>
                  </a:lnTo>
                  <a:lnTo>
                    <a:pt x="129117" y="1422400"/>
                  </a:lnTo>
                  <a:lnTo>
                    <a:pt x="145550" y="1384300"/>
                  </a:lnTo>
                  <a:lnTo>
                    <a:pt x="162966" y="1333500"/>
                  </a:lnTo>
                  <a:lnTo>
                    <a:pt x="181365" y="1295400"/>
                  </a:lnTo>
                  <a:lnTo>
                    <a:pt x="200747" y="1244600"/>
                  </a:lnTo>
                  <a:lnTo>
                    <a:pt x="221111" y="1206500"/>
                  </a:lnTo>
                  <a:lnTo>
                    <a:pt x="242457" y="1168400"/>
                  </a:lnTo>
                  <a:lnTo>
                    <a:pt x="264786" y="1117600"/>
                  </a:lnTo>
                  <a:lnTo>
                    <a:pt x="288097" y="1079500"/>
                  </a:lnTo>
                  <a:lnTo>
                    <a:pt x="312391" y="1041400"/>
                  </a:lnTo>
                  <a:lnTo>
                    <a:pt x="337666" y="1003300"/>
                  </a:lnTo>
                  <a:lnTo>
                    <a:pt x="363924" y="965200"/>
                  </a:lnTo>
                  <a:lnTo>
                    <a:pt x="391164" y="914400"/>
                  </a:lnTo>
                  <a:lnTo>
                    <a:pt x="419385" y="876300"/>
                  </a:lnTo>
                  <a:lnTo>
                    <a:pt x="448589" y="838200"/>
                  </a:lnTo>
                  <a:lnTo>
                    <a:pt x="478774" y="800100"/>
                  </a:lnTo>
                  <a:lnTo>
                    <a:pt x="2163199" y="2159000"/>
                  </a:lnTo>
                  <a:lnTo>
                    <a:pt x="4326521" y="2159000"/>
                  </a:lnTo>
                  <a:lnTo>
                    <a:pt x="4326398" y="2197100"/>
                  </a:lnTo>
                  <a:lnTo>
                    <a:pt x="4324807" y="2247900"/>
                  </a:lnTo>
                  <a:lnTo>
                    <a:pt x="4322305" y="2298700"/>
                  </a:lnTo>
                  <a:lnTo>
                    <a:pt x="4318787" y="2349500"/>
                  </a:lnTo>
                  <a:lnTo>
                    <a:pt x="4314259" y="2387600"/>
                  </a:lnTo>
                  <a:lnTo>
                    <a:pt x="4308729" y="2438400"/>
                  </a:lnTo>
                  <a:lnTo>
                    <a:pt x="4302204" y="2489200"/>
                  </a:lnTo>
                  <a:lnTo>
                    <a:pt x="4294692" y="2527300"/>
                  </a:lnTo>
                  <a:lnTo>
                    <a:pt x="4286200" y="2578100"/>
                  </a:lnTo>
                  <a:lnTo>
                    <a:pt x="4276735" y="2628900"/>
                  </a:lnTo>
                  <a:lnTo>
                    <a:pt x="4266304" y="2667000"/>
                  </a:lnTo>
                  <a:lnTo>
                    <a:pt x="4254914" y="2717800"/>
                  </a:lnTo>
                  <a:lnTo>
                    <a:pt x="4242574" y="2755900"/>
                  </a:lnTo>
                  <a:lnTo>
                    <a:pt x="4229289" y="2806700"/>
                  </a:lnTo>
                  <a:lnTo>
                    <a:pt x="4215068" y="2844800"/>
                  </a:lnTo>
                  <a:lnTo>
                    <a:pt x="4199918" y="2895600"/>
                  </a:lnTo>
                  <a:lnTo>
                    <a:pt x="4183845" y="2933700"/>
                  </a:lnTo>
                  <a:lnTo>
                    <a:pt x="4166858" y="2971800"/>
                  </a:lnTo>
                  <a:lnTo>
                    <a:pt x="4148963" y="3022600"/>
                  </a:lnTo>
                  <a:lnTo>
                    <a:pt x="4130167" y="3060700"/>
                  </a:lnTo>
                  <a:lnTo>
                    <a:pt x="4110479" y="3098800"/>
                  </a:lnTo>
                  <a:lnTo>
                    <a:pt x="4089905" y="3149600"/>
                  </a:lnTo>
                  <a:lnTo>
                    <a:pt x="4068453" y="3187700"/>
                  </a:lnTo>
                  <a:lnTo>
                    <a:pt x="4046129" y="3225800"/>
                  </a:lnTo>
                  <a:lnTo>
                    <a:pt x="4022941" y="3263900"/>
                  </a:lnTo>
                  <a:lnTo>
                    <a:pt x="3998897" y="3302000"/>
                  </a:lnTo>
                  <a:lnTo>
                    <a:pt x="3974003" y="3340100"/>
                  </a:lnTo>
                  <a:lnTo>
                    <a:pt x="3948267" y="3378200"/>
                  </a:lnTo>
                  <a:lnTo>
                    <a:pt x="3921695" y="3416300"/>
                  </a:lnTo>
                  <a:lnTo>
                    <a:pt x="3894297" y="3454400"/>
                  </a:lnTo>
                  <a:lnTo>
                    <a:pt x="3866078" y="3492500"/>
                  </a:lnTo>
                  <a:lnTo>
                    <a:pt x="3837046" y="3530600"/>
                  </a:lnTo>
                  <a:lnTo>
                    <a:pt x="3807208" y="3568700"/>
                  </a:lnTo>
                  <a:lnTo>
                    <a:pt x="3776571" y="3606800"/>
                  </a:lnTo>
                  <a:lnTo>
                    <a:pt x="3745143" y="3632200"/>
                  </a:lnTo>
                  <a:lnTo>
                    <a:pt x="3712931" y="3670300"/>
                  </a:lnTo>
                  <a:lnTo>
                    <a:pt x="3679942" y="3708400"/>
                  </a:lnTo>
                  <a:lnTo>
                    <a:pt x="3646184" y="3733800"/>
                  </a:lnTo>
                  <a:lnTo>
                    <a:pt x="3611664" y="3771900"/>
                  </a:lnTo>
                  <a:lnTo>
                    <a:pt x="3576388" y="3797300"/>
                  </a:lnTo>
                  <a:lnTo>
                    <a:pt x="3540365" y="3835400"/>
                  </a:lnTo>
                  <a:lnTo>
                    <a:pt x="3503601" y="3860800"/>
                  </a:lnTo>
                  <a:lnTo>
                    <a:pt x="3466104" y="3886200"/>
                  </a:lnTo>
                  <a:lnTo>
                    <a:pt x="3427881" y="3911600"/>
                  </a:lnTo>
                  <a:lnTo>
                    <a:pt x="3388940" y="3949700"/>
                  </a:lnTo>
                  <a:lnTo>
                    <a:pt x="3349287" y="3975100"/>
                  </a:lnTo>
                  <a:lnTo>
                    <a:pt x="3308930" y="4000500"/>
                  </a:lnTo>
                  <a:lnTo>
                    <a:pt x="3267876" y="4025900"/>
                  </a:lnTo>
                  <a:lnTo>
                    <a:pt x="3226132" y="4051300"/>
                  </a:lnTo>
                  <a:lnTo>
                    <a:pt x="3183706" y="4064000"/>
                  </a:lnTo>
                  <a:lnTo>
                    <a:pt x="3096836" y="4114800"/>
                  </a:lnTo>
                  <a:lnTo>
                    <a:pt x="3052598" y="4127500"/>
                  </a:lnTo>
                  <a:lnTo>
                    <a:pt x="3008094" y="4152900"/>
                  </a:lnTo>
                  <a:lnTo>
                    <a:pt x="2963341" y="4165600"/>
                  </a:lnTo>
                  <a:lnTo>
                    <a:pt x="2918355" y="4191000"/>
                  </a:lnTo>
                  <a:lnTo>
                    <a:pt x="2552034" y="4292600"/>
                  </a:lnTo>
                  <a:close/>
                </a:path>
                <a:path w="4326890" h="4318000">
                  <a:moveTo>
                    <a:pt x="2459261" y="4305300"/>
                  </a:moveTo>
                  <a:lnTo>
                    <a:pt x="1856768" y="4305300"/>
                  </a:lnTo>
                  <a:lnTo>
                    <a:pt x="1811067" y="4292600"/>
                  </a:lnTo>
                  <a:lnTo>
                    <a:pt x="2505683" y="4292600"/>
                  </a:lnTo>
                  <a:lnTo>
                    <a:pt x="2459261" y="4305300"/>
                  </a:lnTo>
                  <a:close/>
                </a:path>
                <a:path w="4326890" h="4318000">
                  <a:moveTo>
                    <a:pt x="2366588" y="4317913"/>
                  </a:moveTo>
                  <a:lnTo>
                    <a:pt x="1948313" y="4317913"/>
                  </a:lnTo>
                  <a:lnTo>
                    <a:pt x="1902626" y="4305300"/>
                  </a:lnTo>
                  <a:lnTo>
                    <a:pt x="2412786" y="4305300"/>
                  </a:lnTo>
                  <a:lnTo>
                    <a:pt x="2366588" y="4317913"/>
                  </a:lnTo>
                  <a:close/>
                </a:path>
              </a:pathLst>
            </a:custGeom>
            <a:solidFill>
              <a:srgbClr val="6BE4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330350" y="2750478"/>
              <a:ext cx="1750695" cy="1811655"/>
            </a:xfrm>
            <a:custGeom>
              <a:avLst/>
              <a:gdLst/>
              <a:ahLst/>
              <a:cxnLst/>
              <a:rect l="l" t="t" r="r" b="b"/>
              <a:pathLst>
                <a:path w="1750695" h="1811654">
                  <a:moveTo>
                    <a:pt x="1750164" y="1811529"/>
                  </a:moveTo>
                  <a:lnTo>
                    <a:pt x="0" y="539960"/>
                  </a:lnTo>
                  <a:lnTo>
                    <a:pt x="29459" y="500370"/>
                  </a:lnTo>
                  <a:lnTo>
                    <a:pt x="59785" y="461498"/>
                  </a:lnTo>
                  <a:lnTo>
                    <a:pt x="90965" y="423356"/>
                  </a:lnTo>
                  <a:lnTo>
                    <a:pt x="122985" y="385958"/>
                  </a:lnTo>
                  <a:lnTo>
                    <a:pt x="155830" y="349317"/>
                  </a:lnTo>
                  <a:lnTo>
                    <a:pt x="189487" y="313446"/>
                  </a:lnTo>
                  <a:lnTo>
                    <a:pt x="223942" y="278359"/>
                  </a:lnTo>
                  <a:lnTo>
                    <a:pt x="259181" y="244068"/>
                  </a:lnTo>
                  <a:lnTo>
                    <a:pt x="295190" y="210587"/>
                  </a:lnTo>
                  <a:lnTo>
                    <a:pt x="331955" y="177929"/>
                  </a:lnTo>
                  <a:lnTo>
                    <a:pt x="369463" y="146107"/>
                  </a:lnTo>
                  <a:lnTo>
                    <a:pt x="407700" y="115134"/>
                  </a:lnTo>
                  <a:lnTo>
                    <a:pt x="446651" y="85024"/>
                  </a:lnTo>
                  <a:lnTo>
                    <a:pt x="486304" y="55789"/>
                  </a:lnTo>
                  <a:lnTo>
                    <a:pt x="526643" y="27443"/>
                  </a:lnTo>
                  <a:lnTo>
                    <a:pt x="567656" y="0"/>
                  </a:lnTo>
                  <a:lnTo>
                    <a:pt x="1750164" y="1811529"/>
                  </a:lnTo>
                  <a:close/>
                </a:path>
              </a:pathLst>
            </a:custGeom>
            <a:solidFill>
              <a:srgbClr val="40B8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808945" y="2398685"/>
              <a:ext cx="1271905" cy="2163445"/>
            </a:xfrm>
            <a:custGeom>
              <a:avLst/>
              <a:gdLst/>
              <a:ahLst/>
              <a:cxnLst/>
              <a:rect l="l" t="t" r="r" b="b"/>
              <a:pathLst>
                <a:path w="1271904" h="2163445">
                  <a:moveTo>
                    <a:pt x="1271568" y="2163322"/>
                  </a:moveTo>
                  <a:lnTo>
                    <a:pt x="0" y="413157"/>
                  </a:lnTo>
                  <a:lnTo>
                    <a:pt x="41367" y="383836"/>
                  </a:lnTo>
                  <a:lnTo>
                    <a:pt x="83336" y="355541"/>
                  </a:lnTo>
                  <a:lnTo>
                    <a:pt x="125888" y="328278"/>
                  </a:lnTo>
                  <a:lnTo>
                    <a:pt x="169003" y="302053"/>
                  </a:lnTo>
                  <a:lnTo>
                    <a:pt x="212661" y="276873"/>
                  </a:lnTo>
                  <a:lnTo>
                    <a:pt x="256844" y="252744"/>
                  </a:lnTo>
                  <a:lnTo>
                    <a:pt x="301532" y="229672"/>
                  </a:lnTo>
                  <a:lnTo>
                    <a:pt x="346704" y="207664"/>
                  </a:lnTo>
                  <a:lnTo>
                    <a:pt x="392343" y="186726"/>
                  </a:lnTo>
                  <a:lnTo>
                    <a:pt x="438428" y="166864"/>
                  </a:lnTo>
                  <a:lnTo>
                    <a:pt x="484941" y="148084"/>
                  </a:lnTo>
                  <a:lnTo>
                    <a:pt x="531861" y="130394"/>
                  </a:lnTo>
                  <a:lnTo>
                    <a:pt x="579169" y="113798"/>
                  </a:lnTo>
                  <a:lnTo>
                    <a:pt x="626845" y="98305"/>
                  </a:lnTo>
                  <a:lnTo>
                    <a:pt x="674871" y="83919"/>
                  </a:lnTo>
                  <a:lnTo>
                    <a:pt x="723227" y="70647"/>
                  </a:lnTo>
                  <a:lnTo>
                    <a:pt x="771893" y="58496"/>
                  </a:lnTo>
                  <a:lnTo>
                    <a:pt x="820851" y="47471"/>
                  </a:lnTo>
                  <a:lnTo>
                    <a:pt x="870079" y="37580"/>
                  </a:lnTo>
                  <a:lnTo>
                    <a:pt x="919560" y="28828"/>
                  </a:lnTo>
                  <a:lnTo>
                    <a:pt x="969274" y="21222"/>
                  </a:lnTo>
                  <a:lnTo>
                    <a:pt x="1019200" y="14768"/>
                  </a:lnTo>
                  <a:lnTo>
                    <a:pt x="1069321" y="9472"/>
                  </a:lnTo>
                  <a:lnTo>
                    <a:pt x="1119616" y="5341"/>
                  </a:lnTo>
                  <a:lnTo>
                    <a:pt x="1170065" y="2381"/>
                  </a:lnTo>
                  <a:lnTo>
                    <a:pt x="1220651" y="599"/>
                  </a:lnTo>
                  <a:lnTo>
                    <a:pt x="1271352" y="0"/>
                  </a:lnTo>
                  <a:lnTo>
                    <a:pt x="1271568" y="2163322"/>
                  </a:lnTo>
                  <a:close/>
                </a:path>
              </a:pathLst>
            </a:custGeom>
            <a:solidFill>
              <a:srgbClr val="2D8B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2037621" y="929910"/>
            <a:ext cx="6064885" cy="711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051550" algn="l"/>
              </a:tabLst>
            </a:pPr>
            <a:r>
              <a:rPr sz="4500" b="0" u="heavy" spc="550" dirty="0">
                <a:uFill>
                  <a:solidFill>
                    <a:srgbClr val="6BE4E7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4500" u="heavy" dirty="0">
                <a:uFill>
                  <a:solidFill>
                    <a:srgbClr val="6BE4E7"/>
                  </a:solidFill>
                </a:uFill>
              </a:rPr>
              <a:t>DATA</a:t>
            </a:r>
            <a:r>
              <a:rPr sz="4500" u="heavy" spc="25" dirty="0">
                <a:uFill>
                  <a:solidFill>
                    <a:srgbClr val="6BE4E7"/>
                  </a:solidFill>
                </a:uFill>
              </a:rPr>
              <a:t> </a:t>
            </a:r>
            <a:r>
              <a:rPr sz="4500" u="heavy" spc="-10" dirty="0">
                <a:uFill>
                  <a:solidFill>
                    <a:srgbClr val="6BE4E7"/>
                  </a:solidFill>
                </a:uFill>
              </a:rPr>
              <a:t>SEGREGATION</a:t>
            </a:r>
            <a:r>
              <a:rPr sz="4500" u="heavy" dirty="0">
                <a:uFill>
                  <a:solidFill>
                    <a:srgbClr val="6BE4E7"/>
                  </a:solidFill>
                </a:uFill>
              </a:rPr>
              <a:t>	</a:t>
            </a:r>
            <a:endParaRPr sz="4500">
              <a:latin typeface="Times New Roman"/>
              <a:cs typeface="Times New Roman"/>
            </a:endParaRPr>
          </a:p>
        </p:txBody>
      </p:sp>
      <p:sp>
        <p:nvSpPr>
          <p:cNvPr id="13" name="Rectangle 12"/>
          <p:cNvSpPr/>
          <p:nvPr/>
        </p:nvSpPr>
        <p:spPr>
          <a:xfrm rot="20252557">
            <a:off x="889170" y="3149769"/>
            <a:ext cx="7975260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dirty="0" smtClean="0">
                <a:solidFill>
                  <a:schemeClr val="bg1">
                    <a:lumMod val="65000"/>
                  </a:schemeClr>
                </a:solidFill>
                <a:latin typeface="Arial Black" panose="020B0A04020102020204" pitchFamily="34" charset="0"/>
                <a:cs typeface="Times New Roman" panose="02020603050405020304" pitchFamily="18" charset="0"/>
              </a:rPr>
              <a:t>shreerecvidyam@4</a:t>
            </a:r>
            <a:endParaRPr lang="en-IN" sz="6000" dirty="0">
              <a:solidFill>
                <a:schemeClr val="bg1">
                  <a:lumMod val="65000"/>
                </a:schemeClr>
              </a:solidFill>
              <a:latin typeface="Arial Black" panose="020B0A040201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814635" y="6647744"/>
            <a:ext cx="48768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Private idea implementation</a:t>
            </a:r>
          </a:p>
          <a:p>
            <a:r>
              <a:rPr lang="en-US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shreerecvidyam@4</a:t>
            </a:r>
            <a:endParaRPr lang="en-IN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930" y="-157568"/>
            <a:ext cx="9753599" cy="7802578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2629573" y="929481"/>
            <a:ext cx="7124065" cy="56515"/>
          </a:xfrm>
          <a:custGeom>
            <a:avLst/>
            <a:gdLst/>
            <a:ahLst/>
            <a:cxnLst/>
            <a:rect l="l" t="t" r="r" b="b"/>
            <a:pathLst>
              <a:path w="7124065" h="56515">
                <a:moveTo>
                  <a:pt x="96" y="0"/>
                </a:moveTo>
                <a:lnTo>
                  <a:pt x="7124026" y="18122"/>
                </a:lnTo>
                <a:lnTo>
                  <a:pt x="7124026" y="56222"/>
                </a:lnTo>
                <a:lnTo>
                  <a:pt x="0" y="38099"/>
                </a:lnTo>
                <a:lnTo>
                  <a:pt x="96" y="0"/>
                </a:lnTo>
                <a:close/>
              </a:path>
            </a:pathLst>
          </a:custGeom>
          <a:solidFill>
            <a:srgbClr val="6BE4E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279427" y="1182138"/>
            <a:ext cx="4024629" cy="770255"/>
            <a:chOff x="279427" y="1182138"/>
            <a:chExt cx="4024629" cy="770255"/>
          </a:xfrm>
        </p:grpSpPr>
        <p:sp>
          <p:nvSpPr>
            <p:cNvPr id="5" name="object 5"/>
            <p:cNvSpPr/>
            <p:nvPr/>
          </p:nvSpPr>
          <p:spPr>
            <a:xfrm>
              <a:off x="317100" y="1206602"/>
              <a:ext cx="3986529" cy="720725"/>
            </a:xfrm>
            <a:custGeom>
              <a:avLst/>
              <a:gdLst/>
              <a:ahLst/>
              <a:cxnLst/>
              <a:rect l="l" t="t" r="r" b="b"/>
              <a:pathLst>
                <a:path w="3986529" h="720725">
                  <a:moveTo>
                    <a:pt x="3643619" y="720729"/>
                  </a:moveTo>
                  <a:lnTo>
                    <a:pt x="342899" y="720729"/>
                  </a:lnTo>
                  <a:lnTo>
                    <a:pt x="296370" y="717598"/>
                  </a:lnTo>
                  <a:lnTo>
                    <a:pt x="251743" y="708480"/>
                  </a:lnTo>
                  <a:lnTo>
                    <a:pt x="209427" y="693782"/>
                  </a:lnTo>
                  <a:lnTo>
                    <a:pt x="169831" y="673913"/>
                  </a:lnTo>
                  <a:lnTo>
                    <a:pt x="133364" y="649281"/>
                  </a:lnTo>
                  <a:lnTo>
                    <a:pt x="100433" y="620296"/>
                  </a:lnTo>
                  <a:lnTo>
                    <a:pt x="71447" y="587365"/>
                  </a:lnTo>
                  <a:lnTo>
                    <a:pt x="46815" y="550897"/>
                  </a:lnTo>
                  <a:lnTo>
                    <a:pt x="26946" y="511301"/>
                  </a:lnTo>
                  <a:lnTo>
                    <a:pt x="12248" y="468985"/>
                  </a:lnTo>
                  <a:lnTo>
                    <a:pt x="3130" y="424358"/>
                  </a:lnTo>
                  <a:lnTo>
                    <a:pt x="0" y="377829"/>
                  </a:lnTo>
                  <a:lnTo>
                    <a:pt x="0" y="342899"/>
                  </a:lnTo>
                  <a:lnTo>
                    <a:pt x="3130" y="296370"/>
                  </a:lnTo>
                  <a:lnTo>
                    <a:pt x="12248" y="251743"/>
                  </a:lnTo>
                  <a:lnTo>
                    <a:pt x="26946" y="209427"/>
                  </a:lnTo>
                  <a:lnTo>
                    <a:pt x="46815" y="169831"/>
                  </a:lnTo>
                  <a:lnTo>
                    <a:pt x="71447" y="133364"/>
                  </a:lnTo>
                  <a:lnTo>
                    <a:pt x="100433" y="100433"/>
                  </a:lnTo>
                  <a:lnTo>
                    <a:pt x="133364" y="71447"/>
                  </a:lnTo>
                  <a:lnTo>
                    <a:pt x="169831" y="46815"/>
                  </a:lnTo>
                  <a:lnTo>
                    <a:pt x="209427" y="26946"/>
                  </a:lnTo>
                  <a:lnTo>
                    <a:pt x="251743" y="12248"/>
                  </a:lnTo>
                  <a:lnTo>
                    <a:pt x="296370" y="3130"/>
                  </a:lnTo>
                  <a:lnTo>
                    <a:pt x="342899" y="0"/>
                  </a:lnTo>
                  <a:lnTo>
                    <a:pt x="3643619" y="0"/>
                  </a:lnTo>
                  <a:lnTo>
                    <a:pt x="3690149" y="3130"/>
                  </a:lnTo>
                  <a:lnTo>
                    <a:pt x="3734775" y="12248"/>
                  </a:lnTo>
                  <a:lnTo>
                    <a:pt x="3777091" y="26946"/>
                  </a:lnTo>
                  <a:lnTo>
                    <a:pt x="3816687" y="46815"/>
                  </a:lnTo>
                  <a:lnTo>
                    <a:pt x="3853155" y="71447"/>
                  </a:lnTo>
                  <a:lnTo>
                    <a:pt x="3886086" y="100433"/>
                  </a:lnTo>
                  <a:lnTo>
                    <a:pt x="3915071" y="133364"/>
                  </a:lnTo>
                  <a:lnTo>
                    <a:pt x="3939703" y="169831"/>
                  </a:lnTo>
                  <a:lnTo>
                    <a:pt x="3959572" y="209427"/>
                  </a:lnTo>
                  <a:lnTo>
                    <a:pt x="3974270" y="251743"/>
                  </a:lnTo>
                  <a:lnTo>
                    <a:pt x="3983389" y="296370"/>
                  </a:lnTo>
                  <a:lnTo>
                    <a:pt x="3986519" y="342899"/>
                  </a:lnTo>
                  <a:lnTo>
                    <a:pt x="3986519" y="377829"/>
                  </a:lnTo>
                  <a:lnTo>
                    <a:pt x="3983389" y="424358"/>
                  </a:lnTo>
                  <a:lnTo>
                    <a:pt x="3974270" y="468985"/>
                  </a:lnTo>
                  <a:lnTo>
                    <a:pt x="3959572" y="511301"/>
                  </a:lnTo>
                  <a:lnTo>
                    <a:pt x="3939703" y="550897"/>
                  </a:lnTo>
                  <a:lnTo>
                    <a:pt x="3915071" y="587365"/>
                  </a:lnTo>
                  <a:lnTo>
                    <a:pt x="3886086" y="620296"/>
                  </a:lnTo>
                  <a:lnTo>
                    <a:pt x="3853155" y="649281"/>
                  </a:lnTo>
                  <a:lnTo>
                    <a:pt x="3816687" y="673913"/>
                  </a:lnTo>
                  <a:lnTo>
                    <a:pt x="3777091" y="693782"/>
                  </a:lnTo>
                  <a:lnTo>
                    <a:pt x="3734775" y="708480"/>
                  </a:lnTo>
                  <a:lnTo>
                    <a:pt x="3690149" y="717598"/>
                  </a:lnTo>
                  <a:lnTo>
                    <a:pt x="3643619" y="720729"/>
                  </a:lnTo>
                  <a:close/>
                </a:path>
              </a:pathLst>
            </a:custGeom>
            <a:solidFill>
              <a:srgbClr val="0440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79427" y="1182138"/>
              <a:ext cx="770255" cy="770255"/>
            </a:xfrm>
            <a:custGeom>
              <a:avLst/>
              <a:gdLst/>
              <a:ahLst/>
              <a:cxnLst/>
              <a:rect l="l" t="t" r="r" b="b"/>
              <a:pathLst>
                <a:path w="770255" h="770255">
                  <a:moveTo>
                    <a:pt x="384829" y="769654"/>
                  </a:moveTo>
                  <a:lnTo>
                    <a:pt x="336555" y="766656"/>
                  </a:lnTo>
                  <a:lnTo>
                    <a:pt x="290072" y="757901"/>
                  </a:lnTo>
                  <a:lnTo>
                    <a:pt x="245740" y="743751"/>
                  </a:lnTo>
                  <a:lnTo>
                    <a:pt x="203918" y="724566"/>
                  </a:lnTo>
                  <a:lnTo>
                    <a:pt x="164967" y="700706"/>
                  </a:lnTo>
                  <a:lnTo>
                    <a:pt x="129248" y="672533"/>
                  </a:lnTo>
                  <a:lnTo>
                    <a:pt x="97121" y="640406"/>
                  </a:lnTo>
                  <a:lnTo>
                    <a:pt x="68948" y="604687"/>
                  </a:lnTo>
                  <a:lnTo>
                    <a:pt x="45088" y="565736"/>
                  </a:lnTo>
                  <a:lnTo>
                    <a:pt x="25903" y="523914"/>
                  </a:lnTo>
                  <a:lnTo>
                    <a:pt x="11752" y="479581"/>
                  </a:lnTo>
                  <a:lnTo>
                    <a:pt x="2998" y="433099"/>
                  </a:lnTo>
                  <a:lnTo>
                    <a:pt x="0" y="384827"/>
                  </a:lnTo>
                  <a:lnTo>
                    <a:pt x="2998" y="336555"/>
                  </a:lnTo>
                  <a:lnTo>
                    <a:pt x="11752" y="290072"/>
                  </a:lnTo>
                  <a:lnTo>
                    <a:pt x="25903" y="245740"/>
                  </a:lnTo>
                  <a:lnTo>
                    <a:pt x="45088" y="203918"/>
                  </a:lnTo>
                  <a:lnTo>
                    <a:pt x="68948" y="164967"/>
                  </a:lnTo>
                  <a:lnTo>
                    <a:pt x="97121" y="129248"/>
                  </a:lnTo>
                  <a:lnTo>
                    <a:pt x="129248" y="97121"/>
                  </a:lnTo>
                  <a:lnTo>
                    <a:pt x="164967" y="68948"/>
                  </a:lnTo>
                  <a:lnTo>
                    <a:pt x="203918" y="45088"/>
                  </a:lnTo>
                  <a:lnTo>
                    <a:pt x="245740" y="25903"/>
                  </a:lnTo>
                  <a:lnTo>
                    <a:pt x="290072" y="11752"/>
                  </a:lnTo>
                  <a:lnTo>
                    <a:pt x="336555" y="2998"/>
                  </a:lnTo>
                  <a:lnTo>
                    <a:pt x="384827" y="0"/>
                  </a:lnTo>
                  <a:lnTo>
                    <a:pt x="433099" y="2998"/>
                  </a:lnTo>
                  <a:lnTo>
                    <a:pt x="479581" y="11752"/>
                  </a:lnTo>
                  <a:lnTo>
                    <a:pt x="523914" y="25903"/>
                  </a:lnTo>
                  <a:lnTo>
                    <a:pt x="565736" y="45088"/>
                  </a:lnTo>
                  <a:lnTo>
                    <a:pt x="604687" y="68948"/>
                  </a:lnTo>
                  <a:lnTo>
                    <a:pt x="640406" y="97121"/>
                  </a:lnTo>
                  <a:lnTo>
                    <a:pt x="672533" y="129248"/>
                  </a:lnTo>
                  <a:lnTo>
                    <a:pt x="700706" y="164967"/>
                  </a:lnTo>
                  <a:lnTo>
                    <a:pt x="724566" y="203918"/>
                  </a:lnTo>
                  <a:lnTo>
                    <a:pt x="743751" y="245740"/>
                  </a:lnTo>
                  <a:lnTo>
                    <a:pt x="757901" y="290072"/>
                  </a:lnTo>
                  <a:lnTo>
                    <a:pt x="766656" y="336555"/>
                  </a:lnTo>
                  <a:lnTo>
                    <a:pt x="769654" y="384827"/>
                  </a:lnTo>
                  <a:lnTo>
                    <a:pt x="766656" y="433099"/>
                  </a:lnTo>
                  <a:lnTo>
                    <a:pt x="757901" y="479581"/>
                  </a:lnTo>
                  <a:lnTo>
                    <a:pt x="743751" y="523914"/>
                  </a:lnTo>
                  <a:lnTo>
                    <a:pt x="724566" y="565736"/>
                  </a:lnTo>
                  <a:lnTo>
                    <a:pt x="700706" y="604687"/>
                  </a:lnTo>
                  <a:lnTo>
                    <a:pt x="672533" y="640406"/>
                  </a:lnTo>
                  <a:lnTo>
                    <a:pt x="640406" y="672533"/>
                  </a:lnTo>
                  <a:lnTo>
                    <a:pt x="604687" y="700706"/>
                  </a:lnTo>
                  <a:lnTo>
                    <a:pt x="565736" y="724566"/>
                  </a:lnTo>
                  <a:lnTo>
                    <a:pt x="523914" y="743751"/>
                  </a:lnTo>
                  <a:lnTo>
                    <a:pt x="479581" y="757901"/>
                  </a:lnTo>
                  <a:lnTo>
                    <a:pt x="433099" y="766656"/>
                  </a:lnTo>
                  <a:lnTo>
                    <a:pt x="384829" y="769654"/>
                  </a:lnTo>
                  <a:close/>
                </a:path>
              </a:pathLst>
            </a:custGeom>
            <a:solidFill>
              <a:srgbClr val="6BE4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401732" y="2237478"/>
            <a:ext cx="4024629" cy="770255"/>
            <a:chOff x="401732" y="2237478"/>
            <a:chExt cx="4024629" cy="770255"/>
          </a:xfrm>
        </p:grpSpPr>
        <p:sp>
          <p:nvSpPr>
            <p:cNvPr id="8" name="object 8"/>
            <p:cNvSpPr/>
            <p:nvPr/>
          </p:nvSpPr>
          <p:spPr>
            <a:xfrm>
              <a:off x="401732" y="2252509"/>
              <a:ext cx="3986529" cy="720725"/>
            </a:xfrm>
            <a:custGeom>
              <a:avLst/>
              <a:gdLst/>
              <a:ahLst/>
              <a:cxnLst/>
              <a:rect l="l" t="t" r="r" b="b"/>
              <a:pathLst>
                <a:path w="3986529" h="720725">
                  <a:moveTo>
                    <a:pt x="342899" y="0"/>
                  </a:moveTo>
                  <a:lnTo>
                    <a:pt x="3643619" y="0"/>
                  </a:lnTo>
                  <a:lnTo>
                    <a:pt x="3690148" y="3130"/>
                  </a:lnTo>
                  <a:lnTo>
                    <a:pt x="3734775" y="12248"/>
                  </a:lnTo>
                  <a:lnTo>
                    <a:pt x="3777091" y="26946"/>
                  </a:lnTo>
                  <a:lnTo>
                    <a:pt x="3816687" y="46815"/>
                  </a:lnTo>
                  <a:lnTo>
                    <a:pt x="3853155" y="71447"/>
                  </a:lnTo>
                  <a:lnTo>
                    <a:pt x="3886086" y="100433"/>
                  </a:lnTo>
                  <a:lnTo>
                    <a:pt x="3915071" y="133364"/>
                  </a:lnTo>
                  <a:lnTo>
                    <a:pt x="3939703" y="169831"/>
                  </a:lnTo>
                  <a:lnTo>
                    <a:pt x="3959572" y="209427"/>
                  </a:lnTo>
                  <a:lnTo>
                    <a:pt x="3974270" y="251743"/>
                  </a:lnTo>
                  <a:lnTo>
                    <a:pt x="3983388" y="296370"/>
                  </a:lnTo>
                  <a:lnTo>
                    <a:pt x="3986519" y="342898"/>
                  </a:lnTo>
                  <a:lnTo>
                    <a:pt x="3986519" y="377830"/>
                  </a:lnTo>
                  <a:lnTo>
                    <a:pt x="3983388" y="424358"/>
                  </a:lnTo>
                  <a:lnTo>
                    <a:pt x="3974270" y="468985"/>
                  </a:lnTo>
                  <a:lnTo>
                    <a:pt x="3959572" y="511301"/>
                  </a:lnTo>
                  <a:lnTo>
                    <a:pt x="3939703" y="550897"/>
                  </a:lnTo>
                  <a:lnTo>
                    <a:pt x="3915071" y="587365"/>
                  </a:lnTo>
                  <a:lnTo>
                    <a:pt x="3886086" y="620296"/>
                  </a:lnTo>
                  <a:lnTo>
                    <a:pt x="3853155" y="649281"/>
                  </a:lnTo>
                  <a:lnTo>
                    <a:pt x="3816687" y="673913"/>
                  </a:lnTo>
                  <a:lnTo>
                    <a:pt x="3777091" y="693782"/>
                  </a:lnTo>
                  <a:lnTo>
                    <a:pt x="3734775" y="708480"/>
                  </a:lnTo>
                  <a:lnTo>
                    <a:pt x="3690148" y="717598"/>
                  </a:lnTo>
                  <a:lnTo>
                    <a:pt x="3643620" y="720729"/>
                  </a:lnTo>
                  <a:lnTo>
                    <a:pt x="342898" y="720729"/>
                  </a:lnTo>
                  <a:lnTo>
                    <a:pt x="296370" y="717598"/>
                  </a:lnTo>
                  <a:lnTo>
                    <a:pt x="251743" y="708480"/>
                  </a:lnTo>
                  <a:lnTo>
                    <a:pt x="209427" y="693782"/>
                  </a:lnTo>
                  <a:lnTo>
                    <a:pt x="169831" y="673913"/>
                  </a:lnTo>
                  <a:lnTo>
                    <a:pt x="133363" y="649281"/>
                  </a:lnTo>
                  <a:lnTo>
                    <a:pt x="100432" y="620296"/>
                  </a:lnTo>
                  <a:lnTo>
                    <a:pt x="71447" y="587365"/>
                  </a:lnTo>
                  <a:lnTo>
                    <a:pt x="46815" y="550897"/>
                  </a:lnTo>
                  <a:lnTo>
                    <a:pt x="26946" y="511301"/>
                  </a:lnTo>
                  <a:lnTo>
                    <a:pt x="12248" y="468985"/>
                  </a:lnTo>
                  <a:lnTo>
                    <a:pt x="3130" y="424358"/>
                  </a:lnTo>
                  <a:lnTo>
                    <a:pt x="0" y="377830"/>
                  </a:lnTo>
                  <a:lnTo>
                    <a:pt x="0" y="342898"/>
                  </a:lnTo>
                  <a:lnTo>
                    <a:pt x="3130" y="296370"/>
                  </a:lnTo>
                  <a:lnTo>
                    <a:pt x="12248" y="251743"/>
                  </a:lnTo>
                  <a:lnTo>
                    <a:pt x="26946" y="209427"/>
                  </a:lnTo>
                  <a:lnTo>
                    <a:pt x="46815" y="169831"/>
                  </a:lnTo>
                  <a:lnTo>
                    <a:pt x="71447" y="133364"/>
                  </a:lnTo>
                  <a:lnTo>
                    <a:pt x="100432" y="100433"/>
                  </a:lnTo>
                  <a:lnTo>
                    <a:pt x="133363" y="71447"/>
                  </a:lnTo>
                  <a:lnTo>
                    <a:pt x="169831" y="46815"/>
                  </a:lnTo>
                  <a:lnTo>
                    <a:pt x="209427" y="26946"/>
                  </a:lnTo>
                  <a:lnTo>
                    <a:pt x="251743" y="12248"/>
                  </a:lnTo>
                  <a:lnTo>
                    <a:pt x="296370" y="3130"/>
                  </a:lnTo>
                  <a:lnTo>
                    <a:pt x="342899" y="0"/>
                  </a:lnTo>
                  <a:close/>
                </a:path>
              </a:pathLst>
            </a:custGeom>
            <a:solidFill>
              <a:srgbClr val="004A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656214" y="2237478"/>
              <a:ext cx="770255" cy="770255"/>
            </a:xfrm>
            <a:custGeom>
              <a:avLst/>
              <a:gdLst/>
              <a:ahLst/>
              <a:cxnLst/>
              <a:rect l="l" t="t" r="r" b="b"/>
              <a:pathLst>
                <a:path w="770254" h="770255">
                  <a:moveTo>
                    <a:pt x="384826" y="0"/>
                  </a:moveTo>
                  <a:lnTo>
                    <a:pt x="433099" y="2998"/>
                  </a:lnTo>
                  <a:lnTo>
                    <a:pt x="479581" y="11752"/>
                  </a:lnTo>
                  <a:lnTo>
                    <a:pt x="523914" y="25903"/>
                  </a:lnTo>
                  <a:lnTo>
                    <a:pt x="565736" y="45088"/>
                  </a:lnTo>
                  <a:lnTo>
                    <a:pt x="604687" y="68948"/>
                  </a:lnTo>
                  <a:lnTo>
                    <a:pt x="640406" y="97121"/>
                  </a:lnTo>
                  <a:lnTo>
                    <a:pt x="672533" y="129248"/>
                  </a:lnTo>
                  <a:lnTo>
                    <a:pt x="700706" y="164967"/>
                  </a:lnTo>
                  <a:lnTo>
                    <a:pt x="724566" y="203918"/>
                  </a:lnTo>
                  <a:lnTo>
                    <a:pt x="743751" y="245740"/>
                  </a:lnTo>
                  <a:lnTo>
                    <a:pt x="757901" y="290072"/>
                  </a:lnTo>
                  <a:lnTo>
                    <a:pt x="766656" y="336555"/>
                  </a:lnTo>
                  <a:lnTo>
                    <a:pt x="769654" y="384826"/>
                  </a:lnTo>
                  <a:lnTo>
                    <a:pt x="766656" y="433099"/>
                  </a:lnTo>
                  <a:lnTo>
                    <a:pt x="757901" y="479581"/>
                  </a:lnTo>
                  <a:lnTo>
                    <a:pt x="743751" y="523914"/>
                  </a:lnTo>
                  <a:lnTo>
                    <a:pt x="724566" y="565736"/>
                  </a:lnTo>
                  <a:lnTo>
                    <a:pt x="700706" y="604687"/>
                  </a:lnTo>
                  <a:lnTo>
                    <a:pt x="672533" y="640406"/>
                  </a:lnTo>
                  <a:lnTo>
                    <a:pt x="640406" y="672533"/>
                  </a:lnTo>
                  <a:lnTo>
                    <a:pt x="604687" y="700706"/>
                  </a:lnTo>
                  <a:lnTo>
                    <a:pt x="565736" y="724566"/>
                  </a:lnTo>
                  <a:lnTo>
                    <a:pt x="523914" y="743751"/>
                  </a:lnTo>
                  <a:lnTo>
                    <a:pt x="479581" y="757901"/>
                  </a:lnTo>
                  <a:lnTo>
                    <a:pt x="433099" y="766656"/>
                  </a:lnTo>
                  <a:lnTo>
                    <a:pt x="384828" y="769654"/>
                  </a:lnTo>
                  <a:lnTo>
                    <a:pt x="336555" y="766656"/>
                  </a:lnTo>
                  <a:lnTo>
                    <a:pt x="290072" y="757901"/>
                  </a:lnTo>
                  <a:lnTo>
                    <a:pt x="245740" y="743751"/>
                  </a:lnTo>
                  <a:lnTo>
                    <a:pt x="203918" y="724566"/>
                  </a:lnTo>
                  <a:lnTo>
                    <a:pt x="164967" y="700706"/>
                  </a:lnTo>
                  <a:lnTo>
                    <a:pt x="129248" y="672533"/>
                  </a:lnTo>
                  <a:lnTo>
                    <a:pt x="97121" y="640406"/>
                  </a:lnTo>
                  <a:lnTo>
                    <a:pt x="68948" y="604687"/>
                  </a:lnTo>
                  <a:lnTo>
                    <a:pt x="45088" y="565736"/>
                  </a:lnTo>
                  <a:lnTo>
                    <a:pt x="25903" y="523914"/>
                  </a:lnTo>
                  <a:lnTo>
                    <a:pt x="11752" y="479581"/>
                  </a:lnTo>
                  <a:lnTo>
                    <a:pt x="2998" y="433099"/>
                  </a:lnTo>
                  <a:lnTo>
                    <a:pt x="0" y="384826"/>
                  </a:lnTo>
                  <a:lnTo>
                    <a:pt x="2998" y="336555"/>
                  </a:lnTo>
                  <a:lnTo>
                    <a:pt x="11752" y="290072"/>
                  </a:lnTo>
                  <a:lnTo>
                    <a:pt x="25903" y="245740"/>
                  </a:lnTo>
                  <a:lnTo>
                    <a:pt x="45088" y="203918"/>
                  </a:lnTo>
                  <a:lnTo>
                    <a:pt x="68948" y="164967"/>
                  </a:lnTo>
                  <a:lnTo>
                    <a:pt x="97121" y="129248"/>
                  </a:lnTo>
                  <a:lnTo>
                    <a:pt x="129248" y="97121"/>
                  </a:lnTo>
                  <a:lnTo>
                    <a:pt x="164967" y="68948"/>
                  </a:lnTo>
                  <a:lnTo>
                    <a:pt x="203918" y="45088"/>
                  </a:lnTo>
                  <a:lnTo>
                    <a:pt x="245740" y="25903"/>
                  </a:lnTo>
                  <a:lnTo>
                    <a:pt x="290072" y="11752"/>
                  </a:lnTo>
                  <a:lnTo>
                    <a:pt x="336555" y="2998"/>
                  </a:lnTo>
                  <a:lnTo>
                    <a:pt x="384826" y="0"/>
                  </a:lnTo>
                  <a:close/>
                </a:path>
              </a:pathLst>
            </a:custGeom>
            <a:solidFill>
              <a:srgbClr val="6BE4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321748" y="3272773"/>
            <a:ext cx="4024629" cy="770255"/>
            <a:chOff x="321748" y="3272773"/>
            <a:chExt cx="4024629" cy="770255"/>
          </a:xfrm>
        </p:grpSpPr>
        <p:sp>
          <p:nvSpPr>
            <p:cNvPr id="11" name="object 11"/>
            <p:cNvSpPr/>
            <p:nvPr/>
          </p:nvSpPr>
          <p:spPr>
            <a:xfrm>
              <a:off x="359421" y="3301732"/>
              <a:ext cx="3986529" cy="720725"/>
            </a:xfrm>
            <a:custGeom>
              <a:avLst/>
              <a:gdLst/>
              <a:ahLst/>
              <a:cxnLst/>
              <a:rect l="l" t="t" r="r" b="b"/>
              <a:pathLst>
                <a:path w="3986529" h="720725">
                  <a:moveTo>
                    <a:pt x="3643619" y="720729"/>
                  </a:moveTo>
                  <a:lnTo>
                    <a:pt x="342899" y="720729"/>
                  </a:lnTo>
                  <a:lnTo>
                    <a:pt x="296370" y="717598"/>
                  </a:lnTo>
                  <a:lnTo>
                    <a:pt x="251743" y="708480"/>
                  </a:lnTo>
                  <a:lnTo>
                    <a:pt x="209427" y="693782"/>
                  </a:lnTo>
                  <a:lnTo>
                    <a:pt x="169831" y="673913"/>
                  </a:lnTo>
                  <a:lnTo>
                    <a:pt x="133364" y="649281"/>
                  </a:lnTo>
                  <a:lnTo>
                    <a:pt x="100433" y="620295"/>
                  </a:lnTo>
                  <a:lnTo>
                    <a:pt x="71447" y="587365"/>
                  </a:lnTo>
                  <a:lnTo>
                    <a:pt x="46815" y="550897"/>
                  </a:lnTo>
                  <a:lnTo>
                    <a:pt x="26946" y="511301"/>
                  </a:lnTo>
                  <a:lnTo>
                    <a:pt x="12248" y="468985"/>
                  </a:lnTo>
                  <a:lnTo>
                    <a:pt x="3130" y="424358"/>
                  </a:lnTo>
                  <a:lnTo>
                    <a:pt x="0" y="377829"/>
                  </a:lnTo>
                  <a:lnTo>
                    <a:pt x="0" y="342899"/>
                  </a:lnTo>
                  <a:lnTo>
                    <a:pt x="3130" y="296370"/>
                  </a:lnTo>
                  <a:lnTo>
                    <a:pt x="12248" y="251743"/>
                  </a:lnTo>
                  <a:lnTo>
                    <a:pt x="26946" y="209427"/>
                  </a:lnTo>
                  <a:lnTo>
                    <a:pt x="46815" y="169831"/>
                  </a:lnTo>
                  <a:lnTo>
                    <a:pt x="71447" y="133363"/>
                  </a:lnTo>
                  <a:lnTo>
                    <a:pt x="100433" y="100433"/>
                  </a:lnTo>
                  <a:lnTo>
                    <a:pt x="133364" y="71447"/>
                  </a:lnTo>
                  <a:lnTo>
                    <a:pt x="169831" y="46815"/>
                  </a:lnTo>
                  <a:lnTo>
                    <a:pt x="209427" y="26946"/>
                  </a:lnTo>
                  <a:lnTo>
                    <a:pt x="251743" y="12248"/>
                  </a:lnTo>
                  <a:lnTo>
                    <a:pt x="296370" y="3130"/>
                  </a:lnTo>
                  <a:lnTo>
                    <a:pt x="342899" y="0"/>
                  </a:lnTo>
                  <a:lnTo>
                    <a:pt x="3643619" y="0"/>
                  </a:lnTo>
                  <a:lnTo>
                    <a:pt x="3690148" y="3130"/>
                  </a:lnTo>
                  <a:lnTo>
                    <a:pt x="3734775" y="12248"/>
                  </a:lnTo>
                  <a:lnTo>
                    <a:pt x="3777091" y="26946"/>
                  </a:lnTo>
                  <a:lnTo>
                    <a:pt x="3816687" y="46815"/>
                  </a:lnTo>
                  <a:lnTo>
                    <a:pt x="3853155" y="71447"/>
                  </a:lnTo>
                  <a:lnTo>
                    <a:pt x="3886086" y="100433"/>
                  </a:lnTo>
                  <a:lnTo>
                    <a:pt x="3915071" y="133363"/>
                  </a:lnTo>
                  <a:lnTo>
                    <a:pt x="3939703" y="169831"/>
                  </a:lnTo>
                  <a:lnTo>
                    <a:pt x="3959572" y="209427"/>
                  </a:lnTo>
                  <a:lnTo>
                    <a:pt x="3974270" y="251743"/>
                  </a:lnTo>
                  <a:lnTo>
                    <a:pt x="3983388" y="296370"/>
                  </a:lnTo>
                  <a:lnTo>
                    <a:pt x="3986519" y="342899"/>
                  </a:lnTo>
                  <a:lnTo>
                    <a:pt x="3986519" y="377829"/>
                  </a:lnTo>
                  <a:lnTo>
                    <a:pt x="3983388" y="424358"/>
                  </a:lnTo>
                  <a:lnTo>
                    <a:pt x="3974270" y="468985"/>
                  </a:lnTo>
                  <a:lnTo>
                    <a:pt x="3959572" y="511301"/>
                  </a:lnTo>
                  <a:lnTo>
                    <a:pt x="3939703" y="550897"/>
                  </a:lnTo>
                  <a:lnTo>
                    <a:pt x="3915071" y="587365"/>
                  </a:lnTo>
                  <a:lnTo>
                    <a:pt x="3886086" y="620295"/>
                  </a:lnTo>
                  <a:lnTo>
                    <a:pt x="3853155" y="649281"/>
                  </a:lnTo>
                  <a:lnTo>
                    <a:pt x="3816687" y="673913"/>
                  </a:lnTo>
                  <a:lnTo>
                    <a:pt x="3777091" y="693782"/>
                  </a:lnTo>
                  <a:lnTo>
                    <a:pt x="3734775" y="708480"/>
                  </a:lnTo>
                  <a:lnTo>
                    <a:pt x="3690148" y="717598"/>
                  </a:lnTo>
                  <a:lnTo>
                    <a:pt x="3643619" y="720729"/>
                  </a:lnTo>
                  <a:close/>
                </a:path>
              </a:pathLst>
            </a:custGeom>
            <a:solidFill>
              <a:srgbClr val="004A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21748" y="3272773"/>
              <a:ext cx="770255" cy="770255"/>
            </a:xfrm>
            <a:custGeom>
              <a:avLst/>
              <a:gdLst/>
              <a:ahLst/>
              <a:cxnLst/>
              <a:rect l="l" t="t" r="r" b="b"/>
              <a:pathLst>
                <a:path w="770255" h="770254">
                  <a:moveTo>
                    <a:pt x="384830" y="769654"/>
                  </a:moveTo>
                  <a:lnTo>
                    <a:pt x="336555" y="766656"/>
                  </a:lnTo>
                  <a:lnTo>
                    <a:pt x="290072" y="757901"/>
                  </a:lnTo>
                  <a:lnTo>
                    <a:pt x="245740" y="743751"/>
                  </a:lnTo>
                  <a:lnTo>
                    <a:pt x="203918" y="724566"/>
                  </a:lnTo>
                  <a:lnTo>
                    <a:pt x="164967" y="700706"/>
                  </a:lnTo>
                  <a:lnTo>
                    <a:pt x="129248" y="672533"/>
                  </a:lnTo>
                  <a:lnTo>
                    <a:pt x="97121" y="640406"/>
                  </a:lnTo>
                  <a:lnTo>
                    <a:pt x="68948" y="604687"/>
                  </a:lnTo>
                  <a:lnTo>
                    <a:pt x="45088" y="565736"/>
                  </a:lnTo>
                  <a:lnTo>
                    <a:pt x="25903" y="523914"/>
                  </a:lnTo>
                  <a:lnTo>
                    <a:pt x="11752" y="479582"/>
                  </a:lnTo>
                  <a:lnTo>
                    <a:pt x="2998" y="433099"/>
                  </a:lnTo>
                  <a:lnTo>
                    <a:pt x="0" y="384826"/>
                  </a:lnTo>
                  <a:lnTo>
                    <a:pt x="2998" y="336555"/>
                  </a:lnTo>
                  <a:lnTo>
                    <a:pt x="11752" y="290072"/>
                  </a:lnTo>
                  <a:lnTo>
                    <a:pt x="25903" y="245740"/>
                  </a:lnTo>
                  <a:lnTo>
                    <a:pt x="45088" y="203918"/>
                  </a:lnTo>
                  <a:lnTo>
                    <a:pt x="68948" y="164967"/>
                  </a:lnTo>
                  <a:lnTo>
                    <a:pt x="97121" y="129248"/>
                  </a:lnTo>
                  <a:lnTo>
                    <a:pt x="129248" y="97121"/>
                  </a:lnTo>
                  <a:lnTo>
                    <a:pt x="164967" y="68948"/>
                  </a:lnTo>
                  <a:lnTo>
                    <a:pt x="203918" y="45088"/>
                  </a:lnTo>
                  <a:lnTo>
                    <a:pt x="245740" y="25903"/>
                  </a:lnTo>
                  <a:lnTo>
                    <a:pt x="290072" y="11752"/>
                  </a:lnTo>
                  <a:lnTo>
                    <a:pt x="336555" y="2998"/>
                  </a:lnTo>
                  <a:lnTo>
                    <a:pt x="384827" y="0"/>
                  </a:lnTo>
                  <a:lnTo>
                    <a:pt x="433099" y="2998"/>
                  </a:lnTo>
                  <a:lnTo>
                    <a:pt x="479581" y="11752"/>
                  </a:lnTo>
                  <a:lnTo>
                    <a:pt x="523914" y="25903"/>
                  </a:lnTo>
                  <a:lnTo>
                    <a:pt x="565736" y="45088"/>
                  </a:lnTo>
                  <a:lnTo>
                    <a:pt x="604687" y="68948"/>
                  </a:lnTo>
                  <a:lnTo>
                    <a:pt x="640406" y="97121"/>
                  </a:lnTo>
                  <a:lnTo>
                    <a:pt x="672533" y="129248"/>
                  </a:lnTo>
                  <a:lnTo>
                    <a:pt x="700706" y="164967"/>
                  </a:lnTo>
                  <a:lnTo>
                    <a:pt x="724566" y="203918"/>
                  </a:lnTo>
                  <a:lnTo>
                    <a:pt x="743751" y="245740"/>
                  </a:lnTo>
                  <a:lnTo>
                    <a:pt x="757901" y="290072"/>
                  </a:lnTo>
                  <a:lnTo>
                    <a:pt x="766656" y="336555"/>
                  </a:lnTo>
                  <a:lnTo>
                    <a:pt x="769654" y="384827"/>
                  </a:lnTo>
                  <a:lnTo>
                    <a:pt x="766656" y="433099"/>
                  </a:lnTo>
                  <a:lnTo>
                    <a:pt x="757901" y="479582"/>
                  </a:lnTo>
                  <a:lnTo>
                    <a:pt x="743751" y="523914"/>
                  </a:lnTo>
                  <a:lnTo>
                    <a:pt x="724566" y="565736"/>
                  </a:lnTo>
                  <a:lnTo>
                    <a:pt x="700706" y="604687"/>
                  </a:lnTo>
                  <a:lnTo>
                    <a:pt x="672533" y="640406"/>
                  </a:lnTo>
                  <a:lnTo>
                    <a:pt x="640406" y="672533"/>
                  </a:lnTo>
                  <a:lnTo>
                    <a:pt x="604687" y="700706"/>
                  </a:lnTo>
                  <a:lnTo>
                    <a:pt x="565736" y="724566"/>
                  </a:lnTo>
                  <a:lnTo>
                    <a:pt x="523914" y="743751"/>
                  </a:lnTo>
                  <a:lnTo>
                    <a:pt x="479581" y="757901"/>
                  </a:lnTo>
                  <a:lnTo>
                    <a:pt x="433099" y="766656"/>
                  </a:lnTo>
                  <a:lnTo>
                    <a:pt x="384830" y="769654"/>
                  </a:lnTo>
                  <a:close/>
                </a:path>
              </a:pathLst>
            </a:custGeom>
            <a:solidFill>
              <a:srgbClr val="6BE4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" name="object 13"/>
          <p:cNvGrpSpPr/>
          <p:nvPr/>
        </p:nvGrpSpPr>
        <p:grpSpPr>
          <a:xfrm>
            <a:off x="428248" y="4313559"/>
            <a:ext cx="4024629" cy="770255"/>
            <a:chOff x="428248" y="4313559"/>
            <a:chExt cx="4024629" cy="770255"/>
          </a:xfrm>
        </p:grpSpPr>
        <p:sp>
          <p:nvSpPr>
            <p:cNvPr id="14" name="object 14"/>
            <p:cNvSpPr/>
            <p:nvPr/>
          </p:nvSpPr>
          <p:spPr>
            <a:xfrm>
              <a:off x="428248" y="4328590"/>
              <a:ext cx="3986529" cy="720725"/>
            </a:xfrm>
            <a:custGeom>
              <a:avLst/>
              <a:gdLst/>
              <a:ahLst/>
              <a:cxnLst/>
              <a:rect l="l" t="t" r="r" b="b"/>
              <a:pathLst>
                <a:path w="3986529" h="720725">
                  <a:moveTo>
                    <a:pt x="342899" y="0"/>
                  </a:moveTo>
                  <a:lnTo>
                    <a:pt x="3643619" y="0"/>
                  </a:lnTo>
                  <a:lnTo>
                    <a:pt x="3690148" y="3130"/>
                  </a:lnTo>
                  <a:lnTo>
                    <a:pt x="3734775" y="12248"/>
                  </a:lnTo>
                  <a:lnTo>
                    <a:pt x="3777091" y="26946"/>
                  </a:lnTo>
                  <a:lnTo>
                    <a:pt x="3816687" y="46815"/>
                  </a:lnTo>
                  <a:lnTo>
                    <a:pt x="3853155" y="71447"/>
                  </a:lnTo>
                  <a:lnTo>
                    <a:pt x="3886086" y="100433"/>
                  </a:lnTo>
                  <a:lnTo>
                    <a:pt x="3915071" y="133364"/>
                  </a:lnTo>
                  <a:lnTo>
                    <a:pt x="3939703" y="169831"/>
                  </a:lnTo>
                  <a:lnTo>
                    <a:pt x="3959572" y="209427"/>
                  </a:lnTo>
                  <a:lnTo>
                    <a:pt x="3974270" y="251743"/>
                  </a:lnTo>
                  <a:lnTo>
                    <a:pt x="3983388" y="296370"/>
                  </a:lnTo>
                  <a:lnTo>
                    <a:pt x="3986519" y="342898"/>
                  </a:lnTo>
                  <a:lnTo>
                    <a:pt x="3986519" y="377830"/>
                  </a:lnTo>
                  <a:lnTo>
                    <a:pt x="3983388" y="424358"/>
                  </a:lnTo>
                  <a:lnTo>
                    <a:pt x="3974270" y="468985"/>
                  </a:lnTo>
                  <a:lnTo>
                    <a:pt x="3959572" y="511301"/>
                  </a:lnTo>
                  <a:lnTo>
                    <a:pt x="3939703" y="550897"/>
                  </a:lnTo>
                  <a:lnTo>
                    <a:pt x="3915071" y="587365"/>
                  </a:lnTo>
                  <a:lnTo>
                    <a:pt x="3886086" y="620296"/>
                  </a:lnTo>
                  <a:lnTo>
                    <a:pt x="3853155" y="649281"/>
                  </a:lnTo>
                  <a:lnTo>
                    <a:pt x="3816687" y="673913"/>
                  </a:lnTo>
                  <a:lnTo>
                    <a:pt x="3777091" y="693782"/>
                  </a:lnTo>
                  <a:lnTo>
                    <a:pt x="3734775" y="708480"/>
                  </a:lnTo>
                  <a:lnTo>
                    <a:pt x="3690148" y="717598"/>
                  </a:lnTo>
                  <a:lnTo>
                    <a:pt x="3643620" y="720729"/>
                  </a:lnTo>
                  <a:lnTo>
                    <a:pt x="342898" y="720729"/>
                  </a:lnTo>
                  <a:lnTo>
                    <a:pt x="296370" y="717598"/>
                  </a:lnTo>
                  <a:lnTo>
                    <a:pt x="251743" y="708480"/>
                  </a:lnTo>
                  <a:lnTo>
                    <a:pt x="209427" y="693782"/>
                  </a:lnTo>
                  <a:lnTo>
                    <a:pt x="169831" y="673913"/>
                  </a:lnTo>
                  <a:lnTo>
                    <a:pt x="133363" y="649281"/>
                  </a:lnTo>
                  <a:lnTo>
                    <a:pt x="100432" y="620296"/>
                  </a:lnTo>
                  <a:lnTo>
                    <a:pt x="71447" y="587365"/>
                  </a:lnTo>
                  <a:lnTo>
                    <a:pt x="46815" y="550897"/>
                  </a:lnTo>
                  <a:lnTo>
                    <a:pt x="26946" y="511301"/>
                  </a:lnTo>
                  <a:lnTo>
                    <a:pt x="12248" y="468985"/>
                  </a:lnTo>
                  <a:lnTo>
                    <a:pt x="3130" y="424358"/>
                  </a:lnTo>
                  <a:lnTo>
                    <a:pt x="0" y="377830"/>
                  </a:lnTo>
                  <a:lnTo>
                    <a:pt x="0" y="342898"/>
                  </a:lnTo>
                  <a:lnTo>
                    <a:pt x="3130" y="296370"/>
                  </a:lnTo>
                  <a:lnTo>
                    <a:pt x="12248" y="251743"/>
                  </a:lnTo>
                  <a:lnTo>
                    <a:pt x="26946" y="209427"/>
                  </a:lnTo>
                  <a:lnTo>
                    <a:pt x="46815" y="169831"/>
                  </a:lnTo>
                  <a:lnTo>
                    <a:pt x="71447" y="133364"/>
                  </a:lnTo>
                  <a:lnTo>
                    <a:pt x="100432" y="100433"/>
                  </a:lnTo>
                  <a:lnTo>
                    <a:pt x="133363" y="71447"/>
                  </a:lnTo>
                  <a:lnTo>
                    <a:pt x="169831" y="46815"/>
                  </a:lnTo>
                  <a:lnTo>
                    <a:pt x="209427" y="26946"/>
                  </a:lnTo>
                  <a:lnTo>
                    <a:pt x="251743" y="12248"/>
                  </a:lnTo>
                  <a:lnTo>
                    <a:pt x="296370" y="3130"/>
                  </a:lnTo>
                  <a:lnTo>
                    <a:pt x="342899" y="0"/>
                  </a:lnTo>
                  <a:close/>
                </a:path>
              </a:pathLst>
            </a:custGeom>
            <a:solidFill>
              <a:srgbClr val="004A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682729" y="4313559"/>
              <a:ext cx="770255" cy="770255"/>
            </a:xfrm>
            <a:custGeom>
              <a:avLst/>
              <a:gdLst/>
              <a:ahLst/>
              <a:cxnLst/>
              <a:rect l="l" t="t" r="r" b="b"/>
              <a:pathLst>
                <a:path w="770254" h="770254">
                  <a:moveTo>
                    <a:pt x="384827" y="0"/>
                  </a:moveTo>
                  <a:lnTo>
                    <a:pt x="433099" y="2998"/>
                  </a:lnTo>
                  <a:lnTo>
                    <a:pt x="479581" y="11752"/>
                  </a:lnTo>
                  <a:lnTo>
                    <a:pt x="523914" y="25903"/>
                  </a:lnTo>
                  <a:lnTo>
                    <a:pt x="565736" y="45088"/>
                  </a:lnTo>
                  <a:lnTo>
                    <a:pt x="604687" y="68948"/>
                  </a:lnTo>
                  <a:lnTo>
                    <a:pt x="640406" y="97121"/>
                  </a:lnTo>
                  <a:lnTo>
                    <a:pt x="672533" y="129248"/>
                  </a:lnTo>
                  <a:lnTo>
                    <a:pt x="700706" y="164967"/>
                  </a:lnTo>
                  <a:lnTo>
                    <a:pt x="724566" y="203918"/>
                  </a:lnTo>
                  <a:lnTo>
                    <a:pt x="743751" y="245740"/>
                  </a:lnTo>
                  <a:lnTo>
                    <a:pt x="757901" y="290072"/>
                  </a:lnTo>
                  <a:lnTo>
                    <a:pt x="766656" y="336555"/>
                  </a:lnTo>
                  <a:lnTo>
                    <a:pt x="769654" y="384826"/>
                  </a:lnTo>
                  <a:lnTo>
                    <a:pt x="766656" y="433099"/>
                  </a:lnTo>
                  <a:lnTo>
                    <a:pt x="757901" y="479582"/>
                  </a:lnTo>
                  <a:lnTo>
                    <a:pt x="743751" y="523914"/>
                  </a:lnTo>
                  <a:lnTo>
                    <a:pt x="724566" y="565736"/>
                  </a:lnTo>
                  <a:lnTo>
                    <a:pt x="700706" y="604687"/>
                  </a:lnTo>
                  <a:lnTo>
                    <a:pt x="672533" y="640406"/>
                  </a:lnTo>
                  <a:lnTo>
                    <a:pt x="640406" y="672533"/>
                  </a:lnTo>
                  <a:lnTo>
                    <a:pt x="604687" y="700706"/>
                  </a:lnTo>
                  <a:lnTo>
                    <a:pt x="565736" y="724566"/>
                  </a:lnTo>
                  <a:lnTo>
                    <a:pt x="523914" y="743751"/>
                  </a:lnTo>
                  <a:lnTo>
                    <a:pt x="479581" y="757901"/>
                  </a:lnTo>
                  <a:lnTo>
                    <a:pt x="433099" y="766656"/>
                  </a:lnTo>
                  <a:lnTo>
                    <a:pt x="384828" y="769654"/>
                  </a:lnTo>
                  <a:lnTo>
                    <a:pt x="336555" y="766656"/>
                  </a:lnTo>
                  <a:lnTo>
                    <a:pt x="290072" y="757901"/>
                  </a:lnTo>
                  <a:lnTo>
                    <a:pt x="245740" y="743751"/>
                  </a:lnTo>
                  <a:lnTo>
                    <a:pt x="203918" y="724566"/>
                  </a:lnTo>
                  <a:lnTo>
                    <a:pt x="164967" y="700706"/>
                  </a:lnTo>
                  <a:lnTo>
                    <a:pt x="129248" y="672533"/>
                  </a:lnTo>
                  <a:lnTo>
                    <a:pt x="97121" y="640406"/>
                  </a:lnTo>
                  <a:lnTo>
                    <a:pt x="68948" y="604687"/>
                  </a:lnTo>
                  <a:lnTo>
                    <a:pt x="45088" y="565736"/>
                  </a:lnTo>
                  <a:lnTo>
                    <a:pt x="25903" y="523914"/>
                  </a:lnTo>
                  <a:lnTo>
                    <a:pt x="11752" y="479582"/>
                  </a:lnTo>
                  <a:lnTo>
                    <a:pt x="2998" y="433099"/>
                  </a:lnTo>
                  <a:lnTo>
                    <a:pt x="0" y="384826"/>
                  </a:lnTo>
                  <a:lnTo>
                    <a:pt x="2998" y="336555"/>
                  </a:lnTo>
                  <a:lnTo>
                    <a:pt x="11752" y="290072"/>
                  </a:lnTo>
                  <a:lnTo>
                    <a:pt x="25903" y="245740"/>
                  </a:lnTo>
                  <a:lnTo>
                    <a:pt x="45088" y="203918"/>
                  </a:lnTo>
                  <a:lnTo>
                    <a:pt x="68948" y="164967"/>
                  </a:lnTo>
                  <a:lnTo>
                    <a:pt x="97121" y="129248"/>
                  </a:lnTo>
                  <a:lnTo>
                    <a:pt x="129248" y="97121"/>
                  </a:lnTo>
                  <a:lnTo>
                    <a:pt x="164967" y="68948"/>
                  </a:lnTo>
                  <a:lnTo>
                    <a:pt x="203918" y="45088"/>
                  </a:lnTo>
                  <a:lnTo>
                    <a:pt x="245740" y="25903"/>
                  </a:lnTo>
                  <a:lnTo>
                    <a:pt x="290072" y="11752"/>
                  </a:lnTo>
                  <a:lnTo>
                    <a:pt x="336555" y="2998"/>
                  </a:lnTo>
                  <a:lnTo>
                    <a:pt x="384827" y="0"/>
                  </a:lnTo>
                  <a:close/>
                </a:path>
              </a:pathLst>
            </a:custGeom>
            <a:solidFill>
              <a:srgbClr val="6BE4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6" name="object 16"/>
          <p:cNvGrpSpPr/>
          <p:nvPr/>
        </p:nvGrpSpPr>
        <p:grpSpPr>
          <a:xfrm>
            <a:off x="359421" y="5342020"/>
            <a:ext cx="4095115" cy="770255"/>
            <a:chOff x="359421" y="5342020"/>
            <a:chExt cx="4095115" cy="770255"/>
          </a:xfrm>
        </p:grpSpPr>
        <p:sp>
          <p:nvSpPr>
            <p:cNvPr id="17" name="object 17"/>
            <p:cNvSpPr/>
            <p:nvPr/>
          </p:nvSpPr>
          <p:spPr>
            <a:xfrm>
              <a:off x="467646" y="5366481"/>
              <a:ext cx="3986529" cy="720725"/>
            </a:xfrm>
            <a:custGeom>
              <a:avLst/>
              <a:gdLst/>
              <a:ahLst/>
              <a:cxnLst/>
              <a:rect l="l" t="t" r="r" b="b"/>
              <a:pathLst>
                <a:path w="3986529" h="720725">
                  <a:moveTo>
                    <a:pt x="3643619" y="720729"/>
                  </a:moveTo>
                  <a:lnTo>
                    <a:pt x="342900" y="720729"/>
                  </a:lnTo>
                  <a:lnTo>
                    <a:pt x="296370" y="717599"/>
                  </a:lnTo>
                  <a:lnTo>
                    <a:pt x="251743" y="708480"/>
                  </a:lnTo>
                  <a:lnTo>
                    <a:pt x="209427" y="693782"/>
                  </a:lnTo>
                  <a:lnTo>
                    <a:pt x="169831" y="673913"/>
                  </a:lnTo>
                  <a:lnTo>
                    <a:pt x="133364" y="649281"/>
                  </a:lnTo>
                  <a:lnTo>
                    <a:pt x="100433" y="620296"/>
                  </a:lnTo>
                  <a:lnTo>
                    <a:pt x="71447" y="587365"/>
                  </a:lnTo>
                  <a:lnTo>
                    <a:pt x="46815" y="550897"/>
                  </a:lnTo>
                  <a:lnTo>
                    <a:pt x="26946" y="511301"/>
                  </a:lnTo>
                  <a:lnTo>
                    <a:pt x="12248" y="468985"/>
                  </a:lnTo>
                  <a:lnTo>
                    <a:pt x="3130" y="424358"/>
                  </a:lnTo>
                  <a:lnTo>
                    <a:pt x="0" y="377829"/>
                  </a:lnTo>
                  <a:lnTo>
                    <a:pt x="0" y="342899"/>
                  </a:lnTo>
                  <a:lnTo>
                    <a:pt x="3130" y="296370"/>
                  </a:lnTo>
                  <a:lnTo>
                    <a:pt x="12248" y="251743"/>
                  </a:lnTo>
                  <a:lnTo>
                    <a:pt x="26946" y="209427"/>
                  </a:lnTo>
                  <a:lnTo>
                    <a:pt x="46815" y="169831"/>
                  </a:lnTo>
                  <a:lnTo>
                    <a:pt x="71447" y="133364"/>
                  </a:lnTo>
                  <a:lnTo>
                    <a:pt x="100433" y="100433"/>
                  </a:lnTo>
                  <a:lnTo>
                    <a:pt x="133364" y="71447"/>
                  </a:lnTo>
                  <a:lnTo>
                    <a:pt x="169831" y="46815"/>
                  </a:lnTo>
                  <a:lnTo>
                    <a:pt x="209427" y="26946"/>
                  </a:lnTo>
                  <a:lnTo>
                    <a:pt x="251743" y="12248"/>
                  </a:lnTo>
                  <a:lnTo>
                    <a:pt x="296370" y="3130"/>
                  </a:lnTo>
                  <a:lnTo>
                    <a:pt x="342900" y="0"/>
                  </a:lnTo>
                  <a:lnTo>
                    <a:pt x="3643619" y="0"/>
                  </a:lnTo>
                  <a:lnTo>
                    <a:pt x="3690148" y="3130"/>
                  </a:lnTo>
                  <a:lnTo>
                    <a:pt x="3734775" y="12248"/>
                  </a:lnTo>
                  <a:lnTo>
                    <a:pt x="3777091" y="26946"/>
                  </a:lnTo>
                  <a:lnTo>
                    <a:pt x="3816687" y="46815"/>
                  </a:lnTo>
                  <a:lnTo>
                    <a:pt x="3853155" y="71447"/>
                  </a:lnTo>
                  <a:lnTo>
                    <a:pt x="3886086" y="100433"/>
                  </a:lnTo>
                  <a:lnTo>
                    <a:pt x="3915071" y="133364"/>
                  </a:lnTo>
                  <a:lnTo>
                    <a:pt x="3939703" y="169831"/>
                  </a:lnTo>
                  <a:lnTo>
                    <a:pt x="3959572" y="209427"/>
                  </a:lnTo>
                  <a:lnTo>
                    <a:pt x="3974270" y="251743"/>
                  </a:lnTo>
                  <a:lnTo>
                    <a:pt x="3983388" y="296370"/>
                  </a:lnTo>
                  <a:lnTo>
                    <a:pt x="3986519" y="342899"/>
                  </a:lnTo>
                  <a:lnTo>
                    <a:pt x="3986519" y="377829"/>
                  </a:lnTo>
                  <a:lnTo>
                    <a:pt x="3983388" y="424358"/>
                  </a:lnTo>
                  <a:lnTo>
                    <a:pt x="3974270" y="468985"/>
                  </a:lnTo>
                  <a:lnTo>
                    <a:pt x="3959572" y="511301"/>
                  </a:lnTo>
                  <a:lnTo>
                    <a:pt x="3939703" y="550897"/>
                  </a:lnTo>
                  <a:lnTo>
                    <a:pt x="3915071" y="587365"/>
                  </a:lnTo>
                  <a:lnTo>
                    <a:pt x="3886086" y="620296"/>
                  </a:lnTo>
                  <a:lnTo>
                    <a:pt x="3853155" y="649281"/>
                  </a:lnTo>
                  <a:lnTo>
                    <a:pt x="3816687" y="673913"/>
                  </a:lnTo>
                  <a:lnTo>
                    <a:pt x="3777091" y="693782"/>
                  </a:lnTo>
                  <a:lnTo>
                    <a:pt x="3734775" y="708480"/>
                  </a:lnTo>
                  <a:lnTo>
                    <a:pt x="3690148" y="717599"/>
                  </a:lnTo>
                  <a:lnTo>
                    <a:pt x="3643619" y="720729"/>
                  </a:lnTo>
                  <a:close/>
                </a:path>
              </a:pathLst>
            </a:custGeom>
            <a:solidFill>
              <a:srgbClr val="004A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359421" y="5342020"/>
              <a:ext cx="770255" cy="770255"/>
            </a:xfrm>
            <a:custGeom>
              <a:avLst/>
              <a:gdLst/>
              <a:ahLst/>
              <a:cxnLst/>
              <a:rect l="l" t="t" r="r" b="b"/>
              <a:pathLst>
                <a:path w="770255" h="770254">
                  <a:moveTo>
                    <a:pt x="384832" y="769654"/>
                  </a:moveTo>
                  <a:lnTo>
                    <a:pt x="336555" y="766656"/>
                  </a:lnTo>
                  <a:lnTo>
                    <a:pt x="290072" y="757902"/>
                  </a:lnTo>
                  <a:lnTo>
                    <a:pt x="245740" y="743751"/>
                  </a:lnTo>
                  <a:lnTo>
                    <a:pt x="203918" y="724566"/>
                  </a:lnTo>
                  <a:lnTo>
                    <a:pt x="164967" y="700706"/>
                  </a:lnTo>
                  <a:lnTo>
                    <a:pt x="129248" y="672533"/>
                  </a:lnTo>
                  <a:lnTo>
                    <a:pt x="97121" y="640406"/>
                  </a:lnTo>
                  <a:lnTo>
                    <a:pt x="68948" y="604687"/>
                  </a:lnTo>
                  <a:lnTo>
                    <a:pt x="45088" y="565736"/>
                  </a:lnTo>
                  <a:lnTo>
                    <a:pt x="25903" y="523914"/>
                  </a:lnTo>
                  <a:lnTo>
                    <a:pt x="11752" y="479582"/>
                  </a:lnTo>
                  <a:lnTo>
                    <a:pt x="2998" y="433099"/>
                  </a:lnTo>
                  <a:lnTo>
                    <a:pt x="0" y="384827"/>
                  </a:lnTo>
                  <a:lnTo>
                    <a:pt x="2998" y="336555"/>
                  </a:lnTo>
                  <a:lnTo>
                    <a:pt x="11752" y="290073"/>
                  </a:lnTo>
                  <a:lnTo>
                    <a:pt x="25903" y="245740"/>
                  </a:lnTo>
                  <a:lnTo>
                    <a:pt x="45088" y="203918"/>
                  </a:lnTo>
                  <a:lnTo>
                    <a:pt x="68948" y="164967"/>
                  </a:lnTo>
                  <a:lnTo>
                    <a:pt x="97121" y="129248"/>
                  </a:lnTo>
                  <a:lnTo>
                    <a:pt x="129248" y="97121"/>
                  </a:lnTo>
                  <a:lnTo>
                    <a:pt x="164967" y="68948"/>
                  </a:lnTo>
                  <a:lnTo>
                    <a:pt x="203918" y="45088"/>
                  </a:lnTo>
                  <a:lnTo>
                    <a:pt x="245740" y="25903"/>
                  </a:lnTo>
                  <a:lnTo>
                    <a:pt x="290072" y="11753"/>
                  </a:lnTo>
                  <a:lnTo>
                    <a:pt x="336555" y="2998"/>
                  </a:lnTo>
                  <a:lnTo>
                    <a:pt x="384827" y="0"/>
                  </a:lnTo>
                  <a:lnTo>
                    <a:pt x="433099" y="2998"/>
                  </a:lnTo>
                  <a:lnTo>
                    <a:pt x="479582" y="11753"/>
                  </a:lnTo>
                  <a:lnTo>
                    <a:pt x="523914" y="25903"/>
                  </a:lnTo>
                  <a:lnTo>
                    <a:pt x="565736" y="45088"/>
                  </a:lnTo>
                  <a:lnTo>
                    <a:pt x="604687" y="68948"/>
                  </a:lnTo>
                  <a:lnTo>
                    <a:pt x="640406" y="97121"/>
                  </a:lnTo>
                  <a:lnTo>
                    <a:pt x="672533" y="129248"/>
                  </a:lnTo>
                  <a:lnTo>
                    <a:pt x="700706" y="164967"/>
                  </a:lnTo>
                  <a:lnTo>
                    <a:pt x="724566" y="203918"/>
                  </a:lnTo>
                  <a:lnTo>
                    <a:pt x="743751" y="245740"/>
                  </a:lnTo>
                  <a:lnTo>
                    <a:pt x="757901" y="290073"/>
                  </a:lnTo>
                  <a:lnTo>
                    <a:pt x="766656" y="336555"/>
                  </a:lnTo>
                  <a:lnTo>
                    <a:pt x="769654" y="384827"/>
                  </a:lnTo>
                  <a:lnTo>
                    <a:pt x="766656" y="433099"/>
                  </a:lnTo>
                  <a:lnTo>
                    <a:pt x="757901" y="479582"/>
                  </a:lnTo>
                  <a:lnTo>
                    <a:pt x="743751" y="523914"/>
                  </a:lnTo>
                  <a:lnTo>
                    <a:pt x="724566" y="565736"/>
                  </a:lnTo>
                  <a:lnTo>
                    <a:pt x="700706" y="604687"/>
                  </a:lnTo>
                  <a:lnTo>
                    <a:pt x="672533" y="640406"/>
                  </a:lnTo>
                  <a:lnTo>
                    <a:pt x="640406" y="672533"/>
                  </a:lnTo>
                  <a:lnTo>
                    <a:pt x="604687" y="700706"/>
                  </a:lnTo>
                  <a:lnTo>
                    <a:pt x="565736" y="724566"/>
                  </a:lnTo>
                  <a:lnTo>
                    <a:pt x="523914" y="743751"/>
                  </a:lnTo>
                  <a:lnTo>
                    <a:pt x="479582" y="757902"/>
                  </a:lnTo>
                  <a:lnTo>
                    <a:pt x="433099" y="766656"/>
                  </a:lnTo>
                  <a:lnTo>
                    <a:pt x="384832" y="769654"/>
                  </a:lnTo>
                  <a:close/>
                </a:path>
              </a:pathLst>
            </a:custGeom>
            <a:solidFill>
              <a:srgbClr val="6BE4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/>
          <p:nvPr/>
        </p:nvSpPr>
        <p:spPr>
          <a:xfrm>
            <a:off x="1841601" y="1983815"/>
            <a:ext cx="906144" cy="208279"/>
          </a:xfrm>
          <a:custGeom>
            <a:avLst/>
            <a:gdLst/>
            <a:ahLst/>
            <a:cxnLst/>
            <a:rect l="l" t="t" r="r" b="b"/>
            <a:pathLst>
              <a:path w="906144" h="208280">
                <a:moveTo>
                  <a:pt x="600443" y="57277"/>
                </a:moveTo>
                <a:lnTo>
                  <a:pt x="543229" y="787"/>
                </a:lnTo>
                <a:lnTo>
                  <a:pt x="447852" y="94945"/>
                </a:lnTo>
                <a:lnTo>
                  <a:pt x="352488" y="787"/>
                </a:lnTo>
                <a:lnTo>
                  <a:pt x="300215" y="52400"/>
                </a:lnTo>
                <a:lnTo>
                  <a:pt x="247954" y="787"/>
                </a:lnTo>
                <a:lnTo>
                  <a:pt x="152577" y="94945"/>
                </a:lnTo>
                <a:lnTo>
                  <a:pt x="57213" y="787"/>
                </a:lnTo>
                <a:lnTo>
                  <a:pt x="0" y="57277"/>
                </a:lnTo>
                <a:lnTo>
                  <a:pt x="152577" y="207962"/>
                </a:lnTo>
                <a:lnTo>
                  <a:pt x="300215" y="62166"/>
                </a:lnTo>
                <a:lnTo>
                  <a:pt x="447852" y="207962"/>
                </a:lnTo>
                <a:lnTo>
                  <a:pt x="600443" y="57277"/>
                </a:lnTo>
                <a:close/>
              </a:path>
              <a:path w="906144" h="208280">
                <a:moveTo>
                  <a:pt x="905713" y="56489"/>
                </a:moveTo>
                <a:lnTo>
                  <a:pt x="848499" y="0"/>
                </a:lnTo>
                <a:lnTo>
                  <a:pt x="753122" y="94170"/>
                </a:lnTo>
                <a:lnTo>
                  <a:pt x="657758" y="0"/>
                </a:lnTo>
                <a:lnTo>
                  <a:pt x="600544" y="56489"/>
                </a:lnTo>
                <a:lnTo>
                  <a:pt x="753122" y="207175"/>
                </a:lnTo>
                <a:lnTo>
                  <a:pt x="905713" y="56489"/>
                </a:lnTo>
                <a:close/>
              </a:path>
            </a:pathLst>
          </a:custGeom>
          <a:solidFill>
            <a:srgbClr val="6BE4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839887" y="3031388"/>
            <a:ext cx="908050" cy="207645"/>
          </a:xfrm>
          <a:custGeom>
            <a:avLst/>
            <a:gdLst/>
            <a:ahLst/>
            <a:cxnLst/>
            <a:rect l="l" t="t" r="r" b="b"/>
            <a:pathLst>
              <a:path w="908050" h="207644">
                <a:moveTo>
                  <a:pt x="600430" y="56502"/>
                </a:moveTo>
                <a:lnTo>
                  <a:pt x="543229" y="0"/>
                </a:lnTo>
                <a:lnTo>
                  <a:pt x="447840" y="94170"/>
                </a:lnTo>
                <a:lnTo>
                  <a:pt x="352475" y="0"/>
                </a:lnTo>
                <a:lnTo>
                  <a:pt x="300215" y="51625"/>
                </a:lnTo>
                <a:lnTo>
                  <a:pt x="247954" y="0"/>
                </a:lnTo>
                <a:lnTo>
                  <a:pt x="152565" y="94170"/>
                </a:lnTo>
                <a:lnTo>
                  <a:pt x="57200" y="0"/>
                </a:lnTo>
                <a:lnTo>
                  <a:pt x="0" y="56502"/>
                </a:lnTo>
                <a:lnTo>
                  <a:pt x="152565" y="207187"/>
                </a:lnTo>
                <a:lnTo>
                  <a:pt x="300202" y="61391"/>
                </a:lnTo>
                <a:lnTo>
                  <a:pt x="447840" y="207187"/>
                </a:lnTo>
                <a:lnTo>
                  <a:pt x="600430" y="56502"/>
                </a:lnTo>
                <a:close/>
              </a:path>
              <a:path w="908050" h="207644">
                <a:moveTo>
                  <a:pt x="907427" y="56502"/>
                </a:moveTo>
                <a:lnTo>
                  <a:pt x="850214" y="0"/>
                </a:lnTo>
                <a:lnTo>
                  <a:pt x="754837" y="94170"/>
                </a:lnTo>
                <a:lnTo>
                  <a:pt x="659472" y="0"/>
                </a:lnTo>
                <a:lnTo>
                  <a:pt x="602259" y="56502"/>
                </a:lnTo>
                <a:lnTo>
                  <a:pt x="754837" y="207187"/>
                </a:lnTo>
                <a:lnTo>
                  <a:pt x="907427" y="56502"/>
                </a:lnTo>
                <a:close/>
              </a:path>
            </a:pathLst>
          </a:custGeom>
          <a:solidFill>
            <a:srgbClr val="6BE4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839887" y="4080509"/>
            <a:ext cx="896619" cy="207645"/>
          </a:xfrm>
          <a:custGeom>
            <a:avLst/>
            <a:gdLst/>
            <a:ahLst/>
            <a:cxnLst/>
            <a:rect l="l" t="t" r="r" b="b"/>
            <a:pathLst>
              <a:path w="896619" h="207645">
                <a:moveTo>
                  <a:pt x="896404" y="56502"/>
                </a:moveTo>
                <a:lnTo>
                  <a:pt x="839190" y="0"/>
                </a:lnTo>
                <a:lnTo>
                  <a:pt x="743813" y="94170"/>
                </a:lnTo>
                <a:lnTo>
                  <a:pt x="648449" y="0"/>
                </a:lnTo>
                <a:lnTo>
                  <a:pt x="595833" y="51968"/>
                </a:lnTo>
                <a:lnTo>
                  <a:pt x="543229" y="0"/>
                </a:lnTo>
                <a:lnTo>
                  <a:pt x="447840" y="94170"/>
                </a:lnTo>
                <a:lnTo>
                  <a:pt x="352475" y="0"/>
                </a:lnTo>
                <a:lnTo>
                  <a:pt x="300215" y="51625"/>
                </a:lnTo>
                <a:lnTo>
                  <a:pt x="247954" y="0"/>
                </a:lnTo>
                <a:lnTo>
                  <a:pt x="152565" y="94170"/>
                </a:lnTo>
                <a:lnTo>
                  <a:pt x="57200" y="0"/>
                </a:lnTo>
                <a:lnTo>
                  <a:pt x="0" y="56502"/>
                </a:lnTo>
                <a:lnTo>
                  <a:pt x="152565" y="207187"/>
                </a:lnTo>
                <a:lnTo>
                  <a:pt x="300202" y="61391"/>
                </a:lnTo>
                <a:lnTo>
                  <a:pt x="447840" y="207187"/>
                </a:lnTo>
                <a:lnTo>
                  <a:pt x="595820" y="61048"/>
                </a:lnTo>
                <a:lnTo>
                  <a:pt x="743813" y="207187"/>
                </a:lnTo>
                <a:lnTo>
                  <a:pt x="896404" y="56502"/>
                </a:lnTo>
                <a:close/>
              </a:path>
            </a:pathLst>
          </a:custGeom>
          <a:solidFill>
            <a:srgbClr val="6BE4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797558" y="5090350"/>
            <a:ext cx="906144" cy="207645"/>
          </a:xfrm>
          <a:custGeom>
            <a:avLst/>
            <a:gdLst/>
            <a:ahLst/>
            <a:cxnLst/>
            <a:rect l="l" t="t" r="r" b="b"/>
            <a:pathLst>
              <a:path w="906144" h="207645">
                <a:moveTo>
                  <a:pt x="600443" y="56489"/>
                </a:moveTo>
                <a:lnTo>
                  <a:pt x="543229" y="0"/>
                </a:lnTo>
                <a:lnTo>
                  <a:pt x="447852" y="94170"/>
                </a:lnTo>
                <a:lnTo>
                  <a:pt x="352488" y="0"/>
                </a:lnTo>
                <a:lnTo>
                  <a:pt x="300215" y="51612"/>
                </a:lnTo>
                <a:lnTo>
                  <a:pt x="247954" y="0"/>
                </a:lnTo>
                <a:lnTo>
                  <a:pt x="152577" y="94170"/>
                </a:lnTo>
                <a:lnTo>
                  <a:pt x="57213" y="0"/>
                </a:lnTo>
                <a:lnTo>
                  <a:pt x="0" y="56489"/>
                </a:lnTo>
                <a:lnTo>
                  <a:pt x="152577" y="207175"/>
                </a:lnTo>
                <a:lnTo>
                  <a:pt x="300215" y="61379"/>
                </a:lnTo>
                <a:lnTo>
                  <a:pt x="447852" y="207175"/>
                </a:lnTo>
                <a:lnTo>
                  <a:pt x="600443" y="56489"/>
                </a:lnTo>
                <a:close/>
              </a:path>
              <a:path w="906144" h="207645">
                <a:moveTo>
                  <a:pt x="905713" y="56489"/>
                </a:moveTo>
                <a:lnTo>
                  <a:pt x="848512" y="0"/>
                </a:lnTo>
                <a:lnTo>
                  <a:pt x="753135" y="94170"/>
                </a:lnTo>
                <a:lnTo>
                  <a:pt x="657758" y="0"/>
                </a:lnTo>
                <a:lnTo>
                  <a:pt x="600557" y="56489"/>
                </a:lnTo>
                <a:lnTo>
                  <a:pt x="753135" y="207175"/>
                </a:lnTo>
                <a:lnTo>
                  <a:pt x="905713" y="56489"/>
                </a:lnTo>
                <a:close/>
              </a:path>
            </a:pathLst>
          </a:custGeom>
          <a:solidFill>
            <a:srgbClr val="6BE4E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3" name="object 23"/>
          <p:cNvGrpSpPr/>
          <p:nvPr/>
        </p:nvGrpSpPr>
        <p:grpSpPr>
          <a:xfrm>
            <a:off x="4997878" y="5352650"/>
            <a:ext cx="4024629" cy="770255"/>
            <a:chOff x="4997878" y="5352650"/>
            <a:chExt cx="4024629" cy="770255"/>
          </a:xfrm>
        </p:grpSpPr>
        <p:sp>
          <p:nvSpPr>
            <p:cNvPr id="24" name="object 24"/>
            <p:cNvSpPr/>
            <p:nvPr/>
          </p:nvSpPr>
          <p:spPr>
            <a:xfrm>
              <a:off x="4997878" y="5377073"/>
              <a:ext cx="3986529" cy="720725"/>
            </a:xfrm>
            <a:custGeom>
              <a:avLst/>
              <a:gdLst/>
              <a:ahLst/>
              <a:cxnLst/>
              <a:rect l="l" t="t" r="r" b="b"/>
              <a:pathLst>
                <a:path w="3986529" h="720725">
                  <a:moveTo>
                    <a:pt x="342899" y="0"/>
                  </a:moveTo>
                  <a:lnTo>
                    <a:pt x="3643619" y="0"/>
                  </a:lnTo>
                  <a:lnTo>
                    <a:pt x="3690148" y="3130"/>
                  </a:lnTo>
                  <a:lnTo>
                    <a:pt x="3734775" y="12248"/>
                  </a:lnTo>
                  <a:lnTo>
                    <a:pt x="3777091" y="26946"/>
                  </a:lnTo>
                  <a:lnTo>
                    <a:pt x="3816687" y="46815"/>
                  </a:lnTo>
                  <a:lnTo>
                    <a:pt x="3853155" y="71447"/>
                  </a:lnTo>
                  <a:lnTo>
                    <a:pt x="3886086" y="100433"/>
                  </a:lnTo>
                  <a:lnTo>
                    <a:pt x="3915071" y="133364"/>
                  </a:lnTo>
                  <a:lnTo>
                    <a:pt x="3939703" y="169831"/>
                  </a:lnTo>
                  <a:lnTo>
                    <a:pt x="3959572" y="209427"/>
                  </a:lnTo>
                  <a:lnTo>
                    <a:pt x="3974270" y="251743"/>
                  </a:lnTo>
                  <a:lnTo>
                    <a:pt x="3983388" y="296370"/>
                  </a:lnTo>
                  <a:lnTo>
                    <a:pt x="3986518" y="342897"/>
                  </a:lnTo>
                  <a:lnTo>
                    <a:pt x="3986518" y="377831"/>
                  </a:lnTo>
                  <a:lnTo>
                    <a:pt x="3983388" y="424358"/>
                  </a:lnTo>
                  <a:lnTo>
                    <a:pt x="3974270" y="468985"/>
                  </a:lnTo>
                  <a:lnTo>
                    <a:pt x="3959572" y="511301"/>
                  </a:lnTo>
                  <a:lnTo>
                    <a:pt x="3939703" y="550897"/>
                  </a:lnTo>
                  <a:lnTo>
                    <a:pt x="3915071" y="587365"/>
                  </a:lnTo>
                  <a:lnTo>
                    <a:pt x="3886086" y="620296"/>
                  </a:lnTo>
                  <a:lnTo>
                    <a:pt x="3853155" y="649281"/>
                  </a:lnTo>
                  <a:lnTo>
                    <a:pt x="3816687" y="673913"/>
                  </a:lnTo>
                  <a:lnTo>
                    <a:pt x="3777091" y="693782"/>
                  </a:lnTo>
                  <a:lnTo>
                    <a:pt x="3734775" y="708480"/>
                  </a:lnTo>
                  <a:lnTo>
                    <a:pt x="3690148" y="717598"/>
                  </a:lnTo>
                  <a:lnTo>
                    <a:pt x="3643620" y="720729"/>
                  </a:lnTo>
                  <a:lnTo>
                    <a:pt x="342897" y="720729"/>
                  </a:lnTo>
                  <a:lnTo>
                    <a:pt x="296370" y="717598"/>
                  </a:lnTo>
                  <a:lnTo>
                    <a:pt x="251743" y="708480"/>
                  </a:lnTo>
                  <a:lnTo>
                    <a:pt x="209427" y="693782"/>
                  </a:lnTo>
                  <a:lnTo>
                    <a:pt x="169831" y="673913"/>
                  </a:lnTo>
                  <a:lnTo>
                    <a:pt x="133363" y="649281"/>
                  </a:lnTo>
                  <a:lnTo>
                    <a:pt x="100432" y="620296"/>
                  </a:lnTo>
                  <a:lnTo>
                    <a:pt x="71447" y="587365"/>
                  </a:lnTo>
                  <a:lnTo>
                    <a:pt x="46815" y="550897"/>
                  </a:lnTo>
                  <a:lnTo>
                    <a:pt x="26946" y="511301"/>
                  </a:lnTo>
                  <a:lnTo>
                    <a:pt x="12248" y="468985"/>
                  </a:lnTo>
                  <a:lnTo>
                    <a:pt x="3130" y="424358"/>
                  </a:lnTo>
                  <a:lnTo>
                    <a:pt x="0" y="377831"/>
                  </a:lnTo>
                  <a:lnTo>
                    <a:pt x="0" y="342897"/>
                  </a:lnTo>
                  <a:lnTo>
                    <a:pt x="3130" y="296370"/>
                  </a:lnTo>
                  <a:lnTo>
                    <a:pt x="12248" y="251743"/>
                  </a:lnTo>
                  <a:lnTo>
                    <a:pt x="26946" y="209427"/>
                  </a:lnTo>
                  <a:lnTo>
                    <a:pt x="46815" y="169831"/>
                  </a:lnTo>
                  <a:lnTo>
                    <a:pt x="71447" y="133364"/>
                  </a:lnTo>
                  <a:lnTo>
                    <a:pt x="100432" y="100433"/>
                  </a:lnTo>
                  <a:lnTo>
                    <a:pt x="133363" y="71447"/>
                  </a:lnTo>
                  <a:lnTo>
                    <a:pt x="169831" y="46815"/>
                  </a:lnTo>
                  <a:lnTo>
                    <a:pt x="209427" y="26946"/>
                  </a:lnTo>
                  <a:lnTo>
                    <a:pt x="251743" y="12248"/>
                  </a:lnTo>
                  <a:lnTo>
                    <a:pt x="296370" y="3130"/>
                  </a:lnTo>
                  <a:lnTo>
                    <a:pt x="342899" y="0"/>
                  </a:lnTo>
                  <a:close/>
                </a:path>
              </a:pathLst>
            </a:custGeom>
            <a:solidFill>
              <a:srgbClr val="004A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8252360" y="5352650"/>
              <a:ext cx="770255" cy="770255"/>
            </a:xfrm>
            <a:custGeom>
              <a:avLst/>
              <a:gdLst/>
              <a:ahLst/>
              <a:cxnLst/>
              <a:rect l="l" t="t" r="r" b="b"/>
              <a:pathLst>
                <a:path w="770254" h="770254">
                  <a:moveTo>
                    <a:pt x="384826" y="0"/>
                  </a:moveTo>
                  <a:lnTo>
                    <a:pt x="433099" y="2998"/>
                  </a:lnTo>
                  <a:lnTo>
                    <a:pt x="479581" y="11752"/>
                  </a:lnTo>
                  <a:lnTo>
                    <a:pt x="523914" y="25903"/>
                  </a:lnTo>
                  <a:lnTo>
                    <a:pt x="565736" y="45088"/>
                  </a:lnTo>
                  <a:lnTo>
                    <a:pt x="604687" y="68948"/>
                  </a:lnTo>
                  <a:lnTo>
                    <a:pt x="640406" y="97121"/>
                  </a:lnTo>
                  <a:lnTo>
                    <a:pt x="672533" y="129248"/>
                  </a:lnTo>
                  <a:lnTo>
                    <a:pt x="700706" y="164967"/>
                  </a:lnTo>
                  <a:lnTo>
                    <a:pt x="724566" y="203918"/>
                  </a:lnTo>
                  <a:lnTo>
                    <a:pt x="743751" y="245740"/>
                  </a:lnTo>
                  <a:lnTo>
                    <a:pt x="757901" y="290072"/>
                  </a:lnTo>
                  <a:lnTo>
                    <a:pt x="766656" y="336555"/>
                  </a:lnTo>
                  <a:lnTo>
                    <a:pt x="769654" y="384824"/>
                  </a:lnTo>
                  <a:lnTo>
                    <a:pt x="766656" y="433099"/>
                  </a:lnTo>
                  <a:lnTo>
                    <a:pt x="757901" y="479581"/>
                  </a:lnTo>
                  <a:lnTo>
                    <a:pt x="743751" y="523914"/>
                  </a:lnTo>
                  <a:lnTo>
                    <a:pt x="724566" y="565736"/>
                  </a:lnTo>
                  <a:lnTo>
                    <a:pt x="700706" y="604687"/>
                  </a:lnTo>
                  <a:lnTo>
                    <a:pt x="672533" y="640406"/>
                  </a:lnTo>
                  <a:lnTo>
                    <a:pt x="640406" y="672533"/>
                  </a:lnTo>
                  <a:lnTo>
                    <a:pt x="604687" y="700706"/>
                  </a:lnTo>
                  <a:lnTo>
                    <a:pt x="565736" y="724566"/>
                  </a:lnTo>
                  <a:lnTo>
                    <a:pt x="523914" y="743751"/>
                  </a:lnTo>
                  <a:lnTo>
                    <a:pt x="479581" y="757901"/>
                  </a:lnTo>
                  <a:lnTo>
                    <a:pt x="433099" y="766656"/>
                  </a:lnTo>
                  <a:lnTo>
                    <a:pt x="384829" y="769654"/>
                  </a:lnTo>
                  <a:lnTo>
                    <a:pt x="336555" y="766656"/>
                  </a:lnTo>
                  <a:lnTo>
                    <a:pt x="290072" y="757901"/>
                  </a:lnTo>
                  <a:lnTo>
                    <a:pt x="245740" y="743751"/>
                  </a:lnTo>
                  <a:lnTo>
                    <a:pt x="203917" y="724566"/>
                  </a:lnTo>
                  <a:lnTo>
                    <a:pt x="164967" y="700706"/>
                  </a:lnTo>
                  <a:lnTo>
                    <a:pt x="129248" y="672533"/>
                  </a:lnTo>
                  <a:lnTo>
                    <a:pt x="97121" y="640406"/>
                  </a:lnTo>
                  <a:lnTo>
                    <a:pt x="68948" y="604687"/>
                  </a:lnTo>
                  <a:lnTo>
                    <a:pt x="45088" y="565736"/>
                  </a:lnTo>
                  <a:lnTo>
                    <a:pt x="25903" y="523914"/>
                  </a:lnTo>
                  <a:lnTo>
                    <a:pt x="11752" y="479581"/>
                  </a:lnTo>
                  <a:lnTo>
                    <a:pt x="2998" y="433099"/>
                  </a:lnTo>
                  <a:lnTo>
                    <a:pt x="0" y="384824"/>
                  </a:lnTo>
                  <a:lnTo>
                    <a:pt x="2998" y="336555"/>
                  </a:lnTo>
                  <a:lnTo>
                    <a:pt x="11752" y="290072"/>
                  </a:lnTo>
                  <a:lnTo>
                    <a:pt x="25903" y="245740"/>
                  </a:lnTo>
                  <a:lnTo>
                    <a:pt x="45088" y="203918"/>
                  </a:lnTo>
                  <a:lnTo>
                    <a:pt x="68948" y="164967"/>
                  </a:lnTo>
                  <a:lnTo>
                    <a:pt x="97121" y="129248"/>
                  </a:lnTo>
                  <a:lnTo>
                    <a:pt x="129248" y="97121"/>
                  </a:lnTo>
                  <a:lnTo>
                    <a:pt x="164967" y="68948"/>
                  </a:lnTo>
                  <a:lnTo>
                    <a:pt x="203917" y="45088"/>
                  </a:lnTo>
                  <a:lnTo>
                    <a:pt x="245740" y="25903"/>
                  </a:lnTo>
                  <a:lnTo>
                    <a:pt x="290072" y="11752"/>
                  </a:lnTo>
                  <a:lnTo>
                    <a:pt x="336555" y="2998"/>
                  </a:lnTo>
                  <a:lnTo>
                    <a:pt x="384826" y="0"/>
                  </a:lnTo>
                  <a:close/>
                </a:path>
              </a:pathLst>
            </a:custGeom>
            <a:solidFill>
              <a:srgbClr val="6BE4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6" name="object 26"/>
          <p:cNvGrpSpPr/>
          <p:nvPr/>
        </p:nvGrpSpPr>
        <p:grpSpPr>
          <a:xfrm>
            <a:off x="4875574" y="4297309"/>
            <a:ext cx="4024629" cy="770255"/>
            <a:chOff x="4875574" y="4297309"/>
            <a:chExt cx="4024629" cy="770255"/>
          </a:xfrm>
        </p:grpSpPr>
        <p:sp>
          <p:nvSpPr>
            <p:cNvPr id="27" name="object 27"/>
            <p:cNvSpPr/>
            <p:nvPr/>
          </p:nvSpPr>
          <p:spPr>
            <a:xfrm>
              <a:off x="4913246" y="4331164"/>
              <a:ext cx="3986529" cy="720725"/>
            </a:xfrm>
            <a:custGeom>
              <a:avLst/>
              <a:gdLst/>
              <a:ahLst/>
              <a:cxnLst/>
              <a:rect l="l" t="t" r="r" b="b"/>
              <a:pathLst>
                <a:path w="3986529" h="720725">
                  <a:moveTo>
                    <a:pt x="3643619" y="720729"/>
                  </a:moveTo>
                  <a:lnTo>
                    <a:pt x="342899" y="720729"/>
                  </a:lnTo>
                  <a:lnTo>
                    <a:pt x="296370" y="717598"/>
                  </a:lnTo>
                  <a:lnTo>
                    <a:pt x="251743" y="708480"/>
                  </a:lnTo>
                  <a:lnTo>
                    <a:pt x="209427" y="693782"/>
                  </a:lnTo>
                  <a:lnTo>
                    <a:pt x="169831" y="673913"/>
                  </a:lnTo>
                  <a:lnTo>
                    <a:pt x="133363" y="649281"/>
                  </a:lnTo>
                  <a:lnTo>
                    <a:pt x="100433" y="620296"/>
                  </a:lnTo>
                  <a:lnTo>
                    <a:pt x="71447" y="587365"/>
                  </a:lnTo>
                  <a:lnTo>
                    <a:pt x="46815" y="550897"/>
                  </a:lnTo>
                  <a:lnTo>
                    <a:pt x="26946" y="511301"/>
                  </a:lnTo>
                  <a:lnTo>
                    <a:pt x="12248" y="468985"/>
                  </a:lnTo>
                  <a:lnTo>
                    <a:pt x="3130" y="424358"/>
                  </a:lnTo>
                  <a:lnTo>
                    <a:pt x="0" y="377829"/>
                  </a:lnTo>
                  <a:lnTo>
                    <a:pt x="0" y="342899"/>
                  </a:lnTo>
                  <a:lnTo>
                    <a:pt x="3130" y="296370"/>
                  </a:lnTo>
                  <a:lnTo>
                    <a:pt x="12248" y="251743"/>
                  </a:lnTo>
                  <a:lnTo>
                    <a:pt x="26946" y="209427"/>
                  </a:lnTo>
                  <a:lnTo>
                    <a:pt x="46815" y="169831"/>
                  </a:lnTo>
                  <a:lnTo>
                    <a:pt x="71447" y="133363"/>
                  </a:lnTo>
                  <a:lnTo>
                    <a:pt x="100433" y="100433"/>
                  </a:lnTo>
                  <a:lnTo>
                    <a:pt x="133363" y="71447"/>
                  </a:lnTo>
                  <a:lnTo>
                    <a:pt x="169831" y="46815"/>
                  </a:lnTo>
                  <a:lnTo>
                    <a:pt x="209427" y="26946"/>
                  </a:lnTo>
                  <a:lnTo>
                    <a:pt x="251743" y="12248"/>
                  </a:lnTo>
                  <a:lnTo>
                    <a:pt x="296370" y="3130"/>
                  </a:lnTo>
                  <a:lnTo>
                    <a:pt x="342899" y="0"/>
                  </a:lnTo>
                  <a:lnTo>
                    <a:pt x="3643619" y="0"/>
                  </a:lnTo>
                  <a:lnTo>
                    <a:pt x="3690148" y="3130"/>
                  </a:lnTo>
                  <a:lnTo>
                    <a:pt x="3734775" y="12248"/>
                  </a:lnTo>
                  <a:lnTo>
                    <a:pt x="3777091" y="26946"/>
                  </a:lnTo>
                  <a:lnTo>
                    <a:pt x="3816687" y="46815"/>
                  </a:lnTo>
                  <a:lnTo>
                    <a:pt x="3853155" y="71447"/>
                  </a:lnTo>
                  <a:lnTo>
                    <a:pt x="3886086" y="100433"/>
                  </a:lnTo>
                  <a:lnTo>
                    <a:pt x="3915071" y="133363"/>
                  </a:lnTo>
                  <a:lnTo>
                    <a:pt x="3939703" y="169831"/>
                  </a:lnTo>
                  <a:lnTo>
                    <a:pt x="3959572" y="209427"/>
                  </a:lnTo>
                  <a:lnTo>
                    <a:pt x="3974270" y="251743"/>
                  </a:lnTo>
                  <a:lnTo>
                    <a:pt x="3983388" y="296370"/>
                  </a:lnTo>
                  <a:lnTo>
                    <a:pt x="3986519" y="342899"/>
                  </a:lnTo>
                  <a:lnTo>
                    <a:pt x="3986519" y="377829"/>
                  </a:lnTo>
                  <a:lnTo>
                    <a:pt x="3983388" y="424358"/>
                  </a:lnTo>
                  <a:lnTo>
                    <a:pt x="3974270" y="468985"/>
                  </a:lnTo>
                  <a:lnTo>
                    <a:pt x="3959572" y="511301"/>
                  </a:lnTo>
                  <a:lnTo>
                    <a:pt x="3939703" y="550897"/>
                  </a:lnTo>
                  <a:lnTo>
                    <a:pt x="3915071" y="587365"/>
                  </a:lnTo>
                  <a:lnTo>
                    <a:pt x="3886086" y="620296"/>
                  </a:lnTo>
                  <a:lnTo>
                    <a:pt x="3853155" y="649281"/>
                  </a:lnTo>
                  <a:lnTo>
                    <a:pt x="3816687" y="673913"/>
                  </a:lnTo>
                  <a:lnTo>
                    <a:pt x="3777091" y="693782"/>
                  </a:lnTo>
                  <a:lnTo>
                    <a:pt x="3734775" y="708480"/>
                  </a:lnTo>
                  <a:lnTo>
                    <a:pt x="3690148" y="717598"/>
                  </a:lnTo>
                  <a:lnTo>
                    <a:pt x="3643619" y="720729"/>
                  </a:lnTo>
                  <a:close/>
                </a:path>
              </a:pathLst>
            </a:custGeom>
            <a:solidFill>
              <a:srgbClr val="004A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4875574" y="4297309"/>
              <a:ext cx="770255" cy="770255"/>
            </a:xfrm>
            <a:custGeom>
              <a:avLst/>
              <a:gdLst/>
              <a:ahLst/>
              <a:cxnLst/>
              <a:rect l="l" t="t" r="r" b="b"/>
              <a:pathLst>
                <a:path w="770254" h="770254">
                  <a:moveTo>
                    <a:pt x="384830" y="769654"/>
                  </a:moveTo>
                  <a:lnTo>
                    <a:pt x="336555" y="766656"/>
                  </a:lnTo>
                  <a:lnTo>
                    <a:pt x="290072" y="757901"/>
                  </a:lnTo>
                  <a:lnTo>
                    <a:pt x="245739" y="743751"/>
                  </a:lnTo>
                  <a:lnTo>
                    <a:pt x="203917" y="724566"/>
                  </a:lnTo>
                  <a:lnTo>
                    <a:pt x="164966" y="700706"/>
                  </a:lnTo>
                  <a:lnTo>
                    <a:pt x="129247" y="672533"/>
                  </a:lnTo>
                  <a:lnTo>
                    <a:pt x="97121" y="640406"/>
                  </a:lnTo>
                  <a:lnTo>
                    <a:pt x="68947" y="604687"/>
                  </a:lnTo>
                  <a:lnTo>
                    <a:pt x="45088" y="565736"/>
                  </a:lnTo>
                  <a:lnTo>
                    <a:pt x="25902" y="523914"/>
                  </a:lnTo>
                  <a:lnTo>
                    <a:pt x="11752" y="479582"/>
                  </a:lnTo>
                  <a:lnTo>
                    <a:pt x="2997" y="433099"/>
                  </a:lnTo>
                  <a:lnTo>
                    <a:pt x="0" y="384821"/>
                  </a:lnTo>
                  <a:lnTo>
                    <a:pt x="2997" y="336555"/>
                  </a:lnTo>
                  <a:lnTo>
                    <a:pt x="11752" y="290072"/>
                  </a:lnTo>
                  <a:lnTo>
                    <a:pt x="25902" y="245740"/>
                  </a:lnTo>
                  <a:lnTo>
                    <a:pt x="45088" y="203918"/>
                  </a:lnTo>
                  <a:lnTo>
                    <a:pt x="68947" y="164967"/>
                  </a:lnTo>
                  <a:lnTo>
                    <a:pt x="97121" y="129248"/>
                  </a:lnTo>
                  <a:lnTo>
                    <a:pt x="129247" y="97121"/>
                  </a:lnTo>
                  <a:lnTo>
                    <a:pt x="164966" y="68948"/>
                  </a:lnTo>
                  <a:lnTo>
                    <a:pt x="203917" y="45088"/>
                  </a:lnTo>
                  <a:lnTo>
                    <a:pt x="245739" y="25903"/>
                  </a:lnTo>
                  <a:lnTo>
                    <a:pt x="290072" y="11752"/>
                  </a:lnTo>
                  <a:lnTo>
                    <a:pt x="336555" y="2998"/>
                  </a:lnTo>
                  <a:lnTo>
                    <a:pt x="384827" y="0"/>
                  </a:lnTo>
                  <a:lnTo>
                    <a:pt x="433099" y="2998"/>
                  </a:lnTo>
                  <a:lnTo>
                    <a:pt x="479581" y="11752"/>
                  </a:lnTo>
                  <a:lnTo>
                    <a:pt x="523914" y="25903"/>
                  </a:lnTo>
                  <a:lnTo>
                    <a:pt x="565736" y="45088"/>
                  </a:lnTo>
                  <a:lnTo>
                    <a:pt x="604687" y="68948"/>
                  </a:lnTo>
                  <a:lnTo>
                    <a:pt x="640406" y="97121"/>
                  </a:lnTo>
                  <a:lnTo>
                    <a:pt x="672532" y="129248"/>
                  </a:lnTo>
                  <a:lnTo>
                    <a:pt x="700706" y="164967"/>
                  </a:lnTo>
                  <a:lnTo>
                    <a:pt x="724566" y="203918"/>
                  </a:lnTo>
                  <a:lnTo>
                    <a:pt x="743751" y="245740"/>
                  </a:lnTo>
                  <a:lnTo>
                    <a:pt x="757901" y="290072"/>
                  </a:lnTo>
                  <a:lnTo>
                    <a:pt x="766656" y="336555"/>
                  </a:lnTo>
                  <a:lnTo>
                    <a:pt x="769654" y="384827"/>
                  </a:lnTo>
                  <a:lnTo>
                    <a:pt x="766656" y="433099"/>
                  </a:lnTo>
                  <a:lnTo>
                    <a:pt x="757901" y="479582"/>
                  </a:lnTo>
                  <a:lnTo>
                    <a:pt x="743751" y="523914"/>
                  </a:lnTo>
                  <a:lnTo>
                    <a:pt x="724566" y="565736"/>
                  </a:lnTo>
                  <a:lnTo>
                    <a:pt x="700706" y="604687"/>
                  </a:lnTo>
                  <a:lnTo>
                    <a:pt x="672532" y="640406"/>
                  </a:lnTo>
                  <a:lnTo>
                    <a:pt x="640406" y="672533"/>
                  </a:lnTo>
                  <a:lnTo>
                    <a:pt x="604687" y="700706"/>
                  </a:lnTo>
                  <a:lnTo>
                    <a:pt x="565736" y="724566"/>
                  </a:lnTo>
                  <a:lnTo>
                    <a:pt x="523914" y="743751"/>
                  </a:lnTo>
                  <a:lnTo>
                    <a:pt x="479581" y="757901"/>
                  </a:lnTo>
                  <a:lnTo>
                    <a:pt x="433099" y="766656"/>
                  </a:lnTo>
                  <a:lnTo>
                    <a:pt x="384830" y="769654"/>
                  </a:lnTo>
                  <a:close/>
                </a:path>
              </a:pathLst>
            </a:custGeom>
            <a:solidFill>
              <a:srgbClr val="6BE4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9" name="object 29"/>
          <p:cNvGrpSpPr/>
          <p:nvPr/>
        </p:nvGrpSpPr>
        <p:grpSpPr>
          <a:xfrm>
            <a:off x="4955557" y="3257519"/>
            <a:ext cx="4024629" cy="770255"/>
            <a:chOff x="4955557" y="3257519"/>
            <a:chExt cx="4024629" cy="770255"/>
          </a:xfrm>
        </p:grpSpPr>
        <p:sp>
          <p:nvSpPr>
            <p:cNvPr id="30" name="object 30"/>
            <p:cNvSpPr/>
            <p:nvPr/>
          </p:nvSpPr>
          <p:spPr>
            <a:xfrm>
              <a:off x="4955557" y="3281942"/>
              <a:ext cx="3986529" cy="720725"/>
            </a:xfrm>
            <a:custGeom>
              <a:avLst/>
              <a:gdLst/>
              <a:ahLst/>
              <a:cxnLst/>
              <a:rect l="l" t="t" r="r" b="b"/>
              <a:pathLst>
                <a:path w="3986529" h="720725">
                  <a:moveTo>
                    <a:pt x="342899" y="0"/>
                  </a:moveTo>
                  <a:lnTo>
                    <a:pt x="3643619" y="0"/>
                  </a:lnTo>
                  <a:lnTo>
                    <a:pt x="3690148" y="3130"/>
                  </a:lnTo>
                  <a:lnTo>
                    <a:pt x="3734775" y="12248"/>
                  </a:lnTo>
                  <a:lnTo>
                    <a:pt x="3777091" y="26946"/>
                  </a:lnTo>
                  <a:lnTo>
                    <a:pt x="3816687" y="46815"/>
                  </a:lnTo>
                  <a:lnTo>
                    <a:pt x="3853155" y="71447"/>
                  </a:lnTo>
                  <a:lnTo>
                    <a:pt x="3886086" y="100433"/>
                  </a:lnTo>
                  <a:lnTo>
                    <a:pt x="3915071" y="133364"/>
                  </a:lnTo>
                  <a:lnTo>
                    <a:pt x="3939703" y="169831"/>
                  </a:lnTo>
                  <a:lnTo>
                    <a:pt x="3959572" y="209427"/>
                  </a:lnTo>
                  <a:lnTo>
                    <a:pt x="3974270" y="251743"/>
                  </a:lnTo>
                  <a:lnTo>
                    <a:pt x="3983388" y="296370"/>
                  </a:lnTo>
                  <a:lnTo>
                    <a:pt x="3986518" y="342897"/>
                  </a:lnTo>
                  <a:lnTo>
                    <a:pt x="3986518" y="377831"/>
                  </a:lnTo>
                  <a:lnTo>
                    <a:pt x="3983388" y="424358"/>
                  </a:lnTo>
                  <a:lnTo>
                    <a:pt x="3974270" y="468985"/>
                  </a:lnTo>
                  <a:lnTo>
                    <a:pt x="3959572" y="511301"/>
                  </a:lnTo>
                  <a:lnTo>
                    <a:pt x="3939703" y="550897"/>
                  </a:lnTo>
                  <a:lnTo>
                    <a:pt x="3915071" y="587365"/>
                  </a:lnTo>
                  <a:lnTo>
                    <a:pt x="3886086" y="620296"/>
                  </a:lnTo>
                  <a:lnTo>
                    <a:pt x="3853155" y="649281"/>
                  </a:lnTo>
                  <a:lnTo>
                    <a:pt x="3816687" y="673913"/>
                  </a:lnTo>
                  <a:lnTo>
                    <a:pt x="3777091" y="693782"/>
                  </a:lnTo>
                  <a:lnTo>
                    <a:pt x="3734775" y="708480"/>
                  </a:lnTo>
                  <a:lnTo>
                    <a:pt x="3690148" y="717598"/>
                  </a:lnTo>
                  <a:lnTo>
                    <a:pt x="3643620" y="720729"/>
                  </a:lnTo>
                  <a:lnTo>
                    <a:pt x="342898" y="720729"/>
                  </a:lnTo>
                  <a:lnTo>
                    <a:pt x="296369" y="717598"/>
                  </a:lnTo>
                  <a:lnTo>
                    <a:pt x="251743" y="708480"/>
                  </a:lnTo>
                  <a:lnTo>
                    <a:pt x="209427" y="693782"/>
                  </a:lnTo>
                  <a:lnTo>
                    <a:pt x="169831" y="673913"/>
                  </a:lnTo>
                  <a:lnTo>
                    <a:pt x="133363" y="649281"/>
                  </a:lnTo>
                  <a:lnTo>
                    <a:pt x="100432" y="620296"/>
                  </a:lnTo>
                  <a:lnTo>
                    <a:pt x="71447" y="587365"/>
                  </a:lnTo>
                  <a:lnTo>
                    <a:pt x="46815" y="550897"/>
                  </a:lnTo>
                  <a:lnTo>
                    <a:pt x="26946" y="511301"/>
                  </a:lnTo>
                  <a:lnTo>
                    <a:pt x="12248" y="468985"/>
                  </a:lnTo>
                  <a:lnTo>
                    <a:pt x="3130" y="424358"/>
                  </a:lnTo>
                  <a:lnTo>
                    <a:pt x="0" y="377831"/>
                  </a:lnTo>
                  <a:lnTo>
                    <a:pt x="0" y="342897"/>
                  </a:lnTo>
                  <a:lnTo>
                    <a:pt x="3130" y="296370"/>
                  </a:lnTo>
                  <a:lnTo>
                    <a:pt x="12248" y="251743"/>
                  </a:lnTo>
                  <a:lnTo>
                    <a:pt x="26946" y="209427"/>
                  </a:lnTo>
                  <a:lnTo>
                    <a:pt x="46815" y="169831"/>
                  </a:lnTo>
                  <a:lnTo>
                    <a:pt x="71447" y="133364"/>
                  </a:lnTo>
                  <a:lnTo>
                    <a:pt x="100432" y="100433"/>
                  </a:lnTo>
                  <a:lnTo>
                    <a:pt x="133363" y="71447"/>
                  </a:lnTo>
                  <a:lnTo>
                    <a:pt x="169831" y="46815"/>
                  </a:lnTo>
                  <a:lnTo>
                    <a:pt x="209427" y="26946"/>
                  </a:lnTo>
                  <a:lnTo>
                    <a:pt x="251743" y="12248"/>
                  </a:lnTo>
                  <a:lnTo>
                    <a:pt x="296369" y="3130"/>
                  </a:lnTo>
                  <a:lnTo>
                    <a:pt x="342899" y="0"/>
                  </a:lnTo>
                  <a:close/>
                </a:path>
              </a:pathLst>
            </a:custGeom>
            <a:solidFill>
              <a:srgbClr val="004A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8210039" y="3257519"/>
              <a:ext cx="770255" cy="770255"/>
            </a:xfrm>
            <a:custGeom>
              <a:avLst/>
              <a:gdLst/>
              <a:ahLst/>
              <a:cxnLst/>
              <a:rect l="l" t="t" r="r" b="b"/>
              <a:pathLst>
                <a:path w="770254" h="770254">
                  <a:moveTo>
                    <a:pt x="384827" y="0"/>
                  </a:moveTo>
                  <a:lnTo>
                    <a:pt x="433099" y="2998"/>
                  </a:lnTo>
                  <a:lnTo>
                    <a:pt x="479582" y="11752"/>
                  </a:lnTo>
                  <a:lnTo>
                    <a:pt x="523914" y="25903"/>
                  </a:lnTo>
                  <a:lnTo>
                    <a:pt x="565736" y="45088"/>
                  </a:lnTo>
                  <a:lnTo>
                    <a:pt x="604687" y="68948"/>
                  </a:lnTo>
                  <a:lnTo>
                    <a:pt x="640406" y="97121"/>
                  </a:lnTo>
                  <a:lnTo>
                    <a:pt x="672533" y="129248"/>
                  </a:lnTo>
                  <a:lnTo>
                    <a:pt x="700706" y="164967"/>
                  </a:lnTo>
                  <a:lnTo>
                    <a:pt x="724566" y="203918"/>
                  </a:lnTo>
                  <a:lnTo>
                    <a:pt x="743751" y="245740"/>
                  </a:lnTo>
                  <a:lnTo>
                    <a:pt x="757901" y="290072"/>
                  </a:lnTo>
                  <a:lnTo>
                    <a:pt x="766656" y="336555"/>
                  </a:lnTo>
                  <a:lnTo>
                    <a:pt x="769654" y="384824"/>
                  </a:lnTo>
                  <a:lnTo>
                    <a:pt x="766656" y="433099"/>
                  </a:lnTo>
                  <a:lnTo>
                    <a:pt x="757901" y="479582"/>
                  </a:lnTo>
                  <a:lnTo>
                    <a:pt x="743751" y="523914"/>
                  </a:lnTo>
                  <a:lnTo>
                    <a:pt x="724566" y="565736"/>
                  </a:lnTo>
                  <a:lnTo>
                    <a:pt x="700706" y="604687"/>
                  </a:lnTo>
                  <a:lnTo>
                    <a:pt x="672533" y="640406"/>
                  </a:lnTo>
                  <a:lnTo>
                    <a:pt x="640406" y="672533"/>
                  </a:lnTo>
                  <a:lnTo>
                    <a:pt x="604687" y="700706"/>
                  </a:lnTo>
                  <a:lnTo>
                    <a:pt x="565736" y="724566"/>
                  </a:lnTo>
                  <a:lnTo>
                    <a:pt x="523914" y="743751"/>
                  </a:lnTo>
                  <a:lnTo>
                    <a:pt x="479582" y="757901"/>
                  </a:lnTo>
                  <a:lnTo>
                    <a:pt x="433099" y="766656"/>
                  </a:lnTo>
                  <a:lnTo>
                    <a:pt x="384829" y="769654"/>
                  </a:lnTo>
                  <a:lnTo>
                    <a:pt x="336555" y="766656"/>
                  </a:lnTo>
                  <a:lnTo>
                    <a:pt x="290072" y="757901"/>
                  </a:lnTo>
                  <a:lnTo>
                    <a:pt x="245740" y="743751"/>
                  </a:lnTo>
                  <a:lnTo>
                    <a:pt x="203918" y="724566"/>
                  </a:lnTo>
                  <a:lnTo>
                    <a:pt x="164967" y="700706"/>
                  </a:lnTo>
                  <a:lnTo>
                    <a:pt x="129248" y="672533"/>
                  </a:lnTo>
                  <a:lnTo>
                    <a:pt x="97121" y="640406"/>
                  </a:lnTo>
                  <a:lnTo>
                    <a:pt x="68948" y="604687"/>
                  </a:lnTo>
                  <a:lnTo>
                    <a:pt x="45088" y="565736"/>
                  </a:lnTo>
                  <a:lnTo>
                    <a:pt x="25903" y="523914"/>
                  </a:lnTo>
                  <a:lnTo>
                    <a:pt x="11752" y="479582"/>
                  </a:lnTo>
                  <a:lnTo>
                    <a:pt x="2998" y="433099"/>
                  </a:lnTo>
                  <a:lnTo>
                    <a:pt x="0" y="384824"/>
                  </a:lnTo>
                  <a:lnTo>
                    <a:pt x="2998" y="336555"/>
                  </a:lnTo>
                  <a:lnTo>
                    <a:pt x="11752" y="290072"/>
                  </a:lnTo>
                  <a:lnTo>
                    <a:pt x="25903" y="245740"/>
                  </a:lnTo>
                  <a:lnTo>
                    <a:pt x="45088" y="203918"/>
                  </a:lnTo>
                  <a:lnTo>
                    <a:pt x="68948" y="164967"/>
                  </a:lnTo>
                  <a:lnTo>
                    <a:pt x="97121" y="129248"/>
                  </a:lnTo>
                  <a:lnTo>
                    <a:pt x="129248" y="97121"/>
                  </a:lnTo>
                  <a:lnTo>
                    <a:pt x="164967" y="68948"/>
                  </a:lnTo>
                  <a:lnTo>
                    <a:pt x="203918" y="45088"/>
                  </a:lnTo>
                  <a:lnTo>
                    <a:pt x="245740" y="25903"/>
                  </a:lnTo>
                  <a:lnTo>
                    <a:pt x="290072" y="11752"/>
                  </a:lnTo>
                  <a:lnTo>
                    <a:pt x="336555" y="2998"/>
                  </a:lnTo>
                  <a:lnTo>
                    <a:pt x="384827" y="0"/>
                  </a:lnTo>
                  <a:close/>
                </a:path>
              </a:pathLst>
            </a:custGeom>
            <a:solidFill>
              <a:srgbClr val="6BE4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2" name="object 32"/>
          <p:cNvGrpSpPr/>
          <p:nvPr/>
        </p:nvGrpSpPr>
        <p:grpSpPr>
          <a:xfrm>
            <a:off x="4849059" y="2221228"/>
            <a:ext cx="4024629" cy="770255"/>
            <a:chOff x="4849059" y="2221228"/>
            <a:chExt cx="4024629" cy="770255"/>
          </a:xfrm>
        </p:grpSpPr>
        <p:sp>
          <p:nvSpPr>
            <p:cNvPr id="33" name="object 33"/>
            <p:cNvSpPr/>
            <p:nvPr/>
          </p:nvSpPr>
          <p:spPr>
            <a:xfrm>
              <a:off x="4886730" y="2255085"/>
              <a:ext cx="3986529" cy="720725"/>
            </a:xfrm>
            <a:custGeom>
              <a:avLst/>
              <a:gdLst/>
              <a:ahLst/>
              <a:cxnLst/>
              <a:rect l="l" t="t" r="r" b="b"/>
              <a:pathLst>
                <a:path w="3986529" h="720725">
                  <a:moveTo>
                    <a:pt x="3643619" y="720729"/>
                  </a:moveTo>
                  <a:lnTo>
                    <a:pt x="342900" y="720729"/>
                  </a:lnTo>
                  <a:lnTo>
                    <a:pt x="296370" y="717598"/>
                  </a:lnTo>
                  <a:lnTo>
                    <a:pt x="251743" y="708480"/>
                  </a:lnTo>
                  <a:lnTo>
                    <a:pt x="209427" y="693782"/>
                  </a:lnTo>
                  <a:lnTo>
                    <a:pt x="169831" y="673913"/>
                  </a:lnTo>
                  <a:lnTo>
                    <a:pt x="133363" y="649281"/>
                  </a:lnTo>
                  <a:lnTo>
                    <a:pt x="100433" y="620296"/>
                  </a:lnTo>
                  <a:lnTo>
                    <a:pt x="71447" y="587365"/>
                  </a:lnTo>
                  <a:lnTo>
                    <a:pt x="46815" y="550897"/>
                  </a:lnTo>
                  <a:lnTo>
                    <a:pt x="26946" y="511301"/>
                  </a:lnTo>
                  <a:lnTo>
                    <a:pt x="12248" y="468985"/>
                  </a:lnTo>
                  <a:lnTo>
                    <a:pt x="3130" y="424358"/>
                  </a:lnTo>
                  <a:lnTo>
                    <a:pt x="0" y="377829"/>
                  </a:lnTo>
                  <a:lnTo>
                    <a:pt x="0" y="342899"/>
                  </a:lnTo>
                  <a:lnTo>
                    <a:pt x="3130" y="296370"/>
                  </a:lnTo>
                  <a:lnTo>
                    <a:pt x="12248" y="251743"/>
                  </a:lnTo>
                  <a:lnTo>
                    <a:pt x="26946" y="209427"/>
                  </a:lnTo>
                  <a:lnTo>
                    <a:pt x="46815" y="169831"/>
                  </a:lnTo>
                  <a:lnTo>
                    <a:pt x="71447" y="133364"/>
                  </a:lnTo>
                  <a:lnTo>
                    <a:pt x="100433" y="100433"/>
                  </a:lnTo>
                  <a:lnTo>
                    <a:pt x="133363" y="71447"/>
                  </a:lnTo>
                  <a:lnTo>
                    <a:pt x="169831" y="46815"/>
                  </a:lnTo>
                  <a:lnTo>
                    <a:pt x="209427" y="26946"/>
                  </a:lnTo>
                  <a:lnTo>
                    <a:pt x="251743" y="12248"/>
                  </a:lnTo>
                  <a:lnTo>
                    <a:pt x="296370" y="3130"/>
                  </a:lnTo>
                  <a:lnTo>
                    <a:pt x="342900" y="0"/>
                  </a:lnTo>
                  <a:lnTo>
                    <a:pt x="3643619" y="0"/>
                  </a:lnTo>
                  <a:lnTo>
                    <a:pt x="3690148" y="3130"/>
                  </a:lnTo>
                  <a:lnTo>
                    <a:pt x="3734775" y="12248"/>
                  </a:lnTo>
                  <a:lnTo>
                    <a:pt x="3777091" y="26946"/>
                  </a:lnTo>
                  <a:lnTo>
                    <a:pt x="3816687" y="46815"/>
                  </a:lnTo>
                  <a:lnTo>
                    <a:pt x="3853155" y="71447"/>
                  </a:lnTo>
                  <a:lnTo>
                    <a:pt x="3886086" y="100433"/>
                  </a:lnTo>
                  <a:lnTo>
                    <a:pt x="3915071" y="133364"/>
                  </a:lnTo>
                  <a:lnTo>
                    <a:pt x="3939703" y="169831"/>
                  </a:lnTo>
                  <a:lnTo>
                    <a:pt x="3959572" y="209427"/>
                  </a:lnTo>
                  <a:lnTo>
                    <a:pt x="3974270" y="251743"/>
                  </a:lnTo>
                  <a:lnTo>
                    <a:pt x="3983388" y="296370"/>
                  </a:lnTo>
                  <a:lnTo>
                    <a:pt x="3986519" y="342899"/>
                  </a:lnTo>
                  <a:lnTo>
                    <a:pt x="3986519" y="377829"/>
                  </a:lnTo>
                  <a:lnTo>
                    <a:pt x="3983388" y="424358"/>
                  </a:lnTo>
                  <a:lnTo>
                    <a:pt x="3974270" y="468985"/>
                  </a:lnTo>
                  <a:lnTo>
                    <a:pt x="3959572" y="511301"/>
                  </a:lnTo>
                  <a:lnTo>
                    <a:pt x="3939703" y="550897"/>
                  </a:lnTo>
                  <a:lnTo>
                    <a:pt x="3915071" y="587365"/>
                  </a:lnTo>
                  <a:lnTo>
                    <a:pt x="3886086" y="620296"/>
                  </a:lnTo>
                  <a:lnTo>
                    <a:pt x="3853155" y="649281"/>
                  </a:lnTo>
                  <a:lnTo>
                    <a:pt x="3816687" y="673913"/>
                  </a:lnTo>
                  <a:lnTo>
                    <a:pt x="3777091" y="693782"/>
                  </a:lnTo>
                  <a:lnTo>
                    <a:pt x="3734775" y="708480"/>
                  </a:lnTo>
                  <a:lnTo>
                    <a:pt x="3690148" y="717598"/>
                  </a:lnTo>
                  <a:lnTo>
                    <a:pt x="3643619" y="720729"/>
                  </a:lnTo>
                  <a:close/>
                </a:path>
              </a:pathLst>
            </a:custGeom>
            <a:solidFill>
              <a:srgbClr val="004A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4849059" y="2221228"/>
              <a:ext cx="770255" cy="770255"/>
            </a:xfrm>
            <a:custGeom>
              <a:avLst/>
              <a:gdLst/>
              <a:ahLst/>
              <a:cxnLst/>
              <a:rect l="l" t="t" r="r" b="b"/>
              <a:pathLst>
                <a:path w="770254" h="770255">
                  <a:moveTo>
                    <a:pt x="384830" y="769654"/>
                  </a:moveTo>
                  <a:lnTo>
                    <a:pt x="336555" y="766656"/>
                  </a:lnTo>
                  <a:lnTo>
                    <a:pt x="290072" y="757901"/>
                  </a:lnTo>
                  <a:lnTo>
                    <a:pt x="245740" y="743751"/>
                  </a:lnTo>
                  <a:lnTo>
                    <a:pt x="203918" y="724566"/>
                  </a:lnTo>
                  <a:lnTo>
                    <a:pt x="164967" y="700706"/>
                  </a:lnTo>
                  <a:lnTo>
                    <a:pt x="129248" y="672533"/>
                  </a:lnTo>
                  <a:lnTo>
                    <a:pt x="97121" y="640406"/>
                  </a:lnTo>
                  <a:lnTo>
                    <a:pt x="68948" y="604687"/>
                  </a:lnTo>
                  <a:lnTo>
                    <a:pt x="45088" y="565736"/>
                  </a:lnTo>
                  <a:lnTo>
                    <a:pt x="25903" y="523914"/>
                  </a:lnTo>
                  <a:lnTo>
                    <a:pt x="11752" y="479581"/>
                  </a:lnTo>
                  <a:lnTo>
                    <a:pt x="2998" y="433099"/>
                  </a:lnTo>
                  <a:lnTo>
                    <a:pt x="0" y="384825"/>
                  </a:lnTo>
                  <a:lnTo>
                    <a:pt x="2998" y="336555"/>
                  </a:lnTo>
                  <a:lnTo>
                    <a:pt x="11752" y="290072"/>
                  </a:lnTo>
                  <a:lnTo>
                    <a:pt x="25903" y="245740"/>
                  </a:lnTo>
                  <a:lnTo>
                    <a:pt x="45088" y="203918"/>
                  </a:lnTo>
                  <a:lnTo>
                    <a:pt x="68948" y="164967"/>
                  </a:lnTo>
                  <a:lnTo>
                    <a:pt x="97121" y="129248"/>
                  </a:lnTo>
                  <a:lnTo>
                    <a:pt x="129248" y="97121"/>
                  </a:lnTo>
                  <a:lnTo>
                    <a:pt x="164967" y="68948"/>
                  </a:lnTo>
                  <a:lnTo>
                    <a:pt x="203918" y="45088"/>
                  </a:lnTo>
                  <a:lnTo>
                    <a:pt x="245740" y="25903"/>
                  </a:lnTo>
                  <a:lnTo>
                    <a:pt x="290072" y="11752"/>
                  </a:lnTo>
                  <a:lnTo>
                    <a:pt x="336555" y="2998"/>
                  </a:lnTo>
                  <a:lnTo>
                    <a:pt x="384827" y="0"/>
                  </a:lnTo>
                  <a:lnTo>
                    <a:pt x="433099" y="2998"/>
                  </a:lnTo>
                  <a:lnTo>
                    <a:pt x="479581" y="11752"/>
                  </a:lnTo>
                  <a:lnTo>
                    <a:pt x="523914" y="25903"/>
                  </a:lnTo>
                  <a:lnTo>
                    <a:pt x="565736" y="45088"/>
                  </a:lnTo>
                  <a:lnTo>
                    <a:pt x="604687" y="68948"/>
                  </a:lnTo>
                  <a:lnTo>
                    <a:pt x="640406" y="97121"/>
                  </a:lnTo>
                  <a:lnTo>
                    <a:pt x="672533" y="129248"/>
                  </a:lnTo>
                  <a:lnTo>
                    <a:pt x="700706" y="164967"/>
                  </a:lnTo>
                  <a:lnTo>
                    <a:pt x="724566" y="203918"/>
                  </a:lnTo>
                  <a:lnTo>
                    <a:pt x="743751" y="245740"/>
                  </a:lnTo>
                  <a:lnTo>
                    <a:pt x="757901" y="290072"/>
                  </a:lnTo>
                  <a:lnTo>
                    <a:pt x="766656" y="336555"/>
                  </a:lnTo>
                  <a:lnTo>
                    <a:pt x="769654" y="384827"/>
                  </a:lnTo>
                  <a:lnTo>
                    <a:pt x="766656" y="433099"/>
                  </a:lnTo>
                  <a:lnTo>
                    <a:pt x="757901" y="479581"/>
                  </a:lnTo>
                  <a:lnTo>
                    <a:pt x="743751" y="523914"/>
                  </a:lnTo>
                  <a:lnTo>
                    <a:pt x="724566" y="565736"/>
                  </a:lnTo>
                  <a:lnTo>
                    <a:pt x="700706" y="604687"/>
                  </a:lnTo>
                  <a:lnTo>
                    <a:pt x="672533" y="640406"/>
                  </a:lnTo>
                  <a:lnTo>
                    <a:pt x="640406" y="672533"/>
                  </a:lnTo>
                  <a:lnTo>
                    <a:pt x="604687" y="700706"/>
                  </a:lnTo>
                  <a:lnTo>
                    <a:pt x="565736" y="724566"/>
                  </a:lnTo>
                  <a:lnTo>
                    <a:pt x="523914" y="743751"/>
                  </a:lnTo>
                  <a:lnTo>
                    <a:pt x="479581" y="757901"/>
                  </a:lnTo>
                  <a:lnTo>
                    <a:pt x="433099" y="766656"/>
                  </a:lnTo>
                  <a:lnTo>
                    <a:pt x="384830" y="769654"/>
                  </a:lnTo>
                  <a:close/>
                </a:path>
              </a:pathLst>
            </a:custGeom>
            <a:solidFill>
              <a:srgbClr val="6BE4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5" name="object 35"/>
          <p:cNvGrpSpPr/>
          <p:nvPr/>
        </p:nvGrpSpPr>
        <p:grpSpPr>
          <a:xfrm>
            <a:off x="4847332" y="1192769"/>
            <a:ext cx="4024629" cy="770255"/>
            <a:chOff x="4847332" y="1192769"/>
            <a:chExt cx="4024629" cy="770255"/>
          </a:xfrm>
        </p:grpSpPr>
        <p:sp>
          <p:nvSpPr>
            <p:cNvPr id="36" name="object 36"/>
            <p:cNvSpPr/>
            <p:nvPr/>
          </p:nvSpPr>
          <p:spPr>
            <a:xfrm>
              <a:off x="4847332" y="1217192"/>
              <a:ext cx="3986529" cy="720725"/>
            </a:xfrm>
            <a:custGeom>
              <a:avLst/>
              <a:gdLst/>
              <a:ahLst/>
              <a:cxnLst/>
              <a:rect l="l" t="t" r="r" b="b"/>
              <a:pathLst>
                <a:path w="3986529" h="720725">
                  <a:moveTo>
                    <a:pt x="342899" y="0"/>
                  </a:moveTo>
                  <a:lnTo>
                    <a:pt x="3643619" y="0"/>
                  </a:lnTo>
                  <a:lnTo>
                    <a:pt x="3690148" y="3130"/>
                  </a:lnTo>
                  <a:lnTo>
                    <a:pt x="3734775" y="12248"/>
                  </a:lnTo>
                  <a:lnTo>
                    <a:pt x="3777091" y="26946"/>
                  </a:lnTo>
                  <a:lnTo>
                    <a:pt x="3816687" y="46815"/>
                  </a:lnTo>
                  <a:lnTo>
                    <a:pt x="3853155" y="71447"/>
                  </a:lnTo>
                  <a:lnTo>
                    <a:pt x="3886086" y="100433"/>
                  </a:lnTo>
                  <a:lnTo>
                    <a:pt x="3915071" y="133364"/>
                  </a:lnTo>
                  <a:lnTo>
                    <a:pt x="3939703" y="169831"/>
                  </a:lnTo>
                  <a:lnTo>
                    <a:pt x="3959572" y="209427"/>
                  </a:lnTo>
                  <a:lnTo>
                    <a:pt x="3974270" y="251743"/>
                  </a:lnTo>
                  <a:lnTo>
                    <a:pt x="3983388" y="296370"/>
                  </a:lnTo>
                  <a:lnTo>
                    <a:pt x="3986519" y="342897"/>
                  </a:lnTo>
                  <a:lnTo>
                    <a:pt x="3986519" y="377831"/>
                  </a:lnTo>
                  <a:lnTo>
                    <a:pt x="3983388" y="424358"/>
                  </a:lnTo>
                  <a:lnTo>
                    <a:pt x="3974270" y="468985"/>
                  </a:lnTo>
                  <a:lnTo>
                    <a:pt x="3959572" y="511301"/>
                  </a:lnTo>
                  <a:lnTo>
                    <a:pt x="3939703" y="550897"/>
                  </a:lnTo>
                  <a:lnTo>
                    <a:pt x="3915071" y="587365"/>
                  </a:lnTo>
                  <a:lnTo>
                    <a:pt x="3886086" y="620296"/>
                  </a:lnTo>
                  <a:lnTo>
                    <a:pt x="3853155" y="649281"/>
                  </a:lnTo>
                  <a:lnTo>
                    <a:pt x="3816687" y="673913"/>
                  </a:lnTo>
                  <a:lnTo>
                    <a:pt x="3777091" y="693782"/>
                  </a:lnTo>
                  <a:lnTo>
                    <a:pt x="3734775" y="708480"/>
                  </a:lnTo>
                  <a:lnTo>
                    <a:pt x="3690148" y="717598"/>
                  </a:lnTo>
                  <a:lnTo>
                    <a:pt x="3643619" y="720729"/>
                  </a:lnTo>
                  <a:lnTo>
                    <a:pt x="342898" y="720729"/>
                  </a:lnTo>
                  <a:lnTo>
                    <a:pt x="296369" y="717598"/>
                  </a:lnTo>
                  <a:lnTo>
                    <a:pt x="251743" y="708480"/>
                  </a:lnTo>
                  <a:lnTo>
                    <a:pt x="209427" y="693782"/>
                  </a:lnTo>
                  <a:lnTo>
                    <a:pt x="169831" y="673913"/>
                  </a:lnTo>
                  <a:lnTo>
                    <a:pt x="133363" y="649281"/>
                  </a:lnTo>
                  <a:lnTo>
                    <a:pt x="100432" y="620296"/>
                  </a:lnTo>
                  <a:lnTo>
                    <a:pt x="71447" y="587365"/>
                  </a:lnTo>
                  <a:lnTo>
                    <a:pt x="46815" y="550897"/>
                  </a:lnTo>
                  <a:lnTo>
                    <a:pt x="26946" y="511301"/>
                  </a:lnTo>
                  <a:lnTo>
                    <a:pt x="12248" y="468985"/>
                  </a:lnTo>
                  <a:lnTo>
                    <a:pt x="3130" y="424358"/>
                  </a:lnTo>
                  <a:lnTo>
                    <a:pt x="0" y="377831"/>
                  </a:lnTo>
                  <a:lnTo>
                    <a:pt x="0" y="342897"/>
                  </a:lnTo>
                  <a:lnTo>
                    <a:pt x="3130" y="296370"/>
                  </a:lnTo>
                  <a:lnTo>
                    <a:pt x="12248" y="251743"/>
                  </a:lnTo>
                  <a:lnTo>
                    <a:pt x="26946" y="209427"/>
                  </a:lnTo>
                  <a:lnTo>
                    <a:pt x="46815" y="169831"/>
                  </a:lnTo>
                  <a:lnTo>
                    <a:pt x="71447" y="133364"/>
                  </a:lnTo>
                  <a:lnTo>
                    <a:pt x="100432" y="100433"/>
                  </a:lnTo>
                  <a:lnTo>
                    <a:pt x="133363" y="71447"/>
                  </a:lnTo>
                  <a:lnTo>
                    <a:pt x="169831" y="46815"/>
                  </a:lnTo>
                  <a:lnTo>
                    <a:pt x="209427" y="26946"/>
                  </a:lnTo>
                  <a:lnTo>
                    <a:pt x="251743" y="12248"/>
                  </a:lnTo>
                  <a:lnTo>
                    <a:pt x="296369" y="3130"/>
                  </a:lnTo>
                  <a:lnTo>
                    <a:pt x="342899" y="0"/>
                  </a:lnTo>
                  <a:close/>
                </a:path>
              </a:pathLst>
            </a:custGeom>
            <a:solidFill>
              <a:srgbClr val="004A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8101814" y="1192769"/>
              <a:ext cx="770255" cy="770255"/>
            </a:xfrm>
            <a:custGeom>
              <a:avLst/>
              <a:gdLst/>
              <a:ahLst/>
              <a:cxnLst/>
              <a:rect l="l" t="t" r="r" b="b"/>
              <a:pathLst>
                <a:path w="770254" h="770255">
                  <a:moveTo>
                    <a:pt x="384827" y="0"/>
                  </a:moveTo>
                  <a:lnTo>
                    <a:pt x="433099" y="2998"/>
                  </a:lnTo>
                  <a:lnTo>
                    <a:pt x="479582" y="11752"/>
                  </a:lnTo>
                  <a:lnTo>
                    <a:pt x="523914" y="25903"/>
                  </a:lnTo>
                  <a:lnTo>
                    <a:pt x="565736" y="45088"/>
                  </a:lnTo>
                  <a:lnTo>
                    <a:pt x="604687" y="68948"/>
                  </a:lnTo>
                  <a:lnTo>
                    <a:pt x="640406" y="97121"/>
                  </a:lnTo>
                  <a:lnTo>
                    <a:pt x="672533" y="129248"/>
                  </a:lnTo>
                  <a:lnTo>
                    <a:pt x="700706" y="164967"/>
                  </a:lnTo>
                  <a:lnTo>
                    <a:pt x="724566" y="203918"/>
                  </a:lnTo>
                  <a:lnTo>
                    <a:pt x="743751" y="245740"/>
                  </a:lnTo>
                  <a:lnTo>
                    <a:pt x="757901" y="290072"/>
                  </a:lnTo>
                  <a:lnTo>
                    <a:pt x="766656" y="336555"/>
                  </a:lnTo>
                  <a:lnTo>
                    <a:pt x="769654" y="384824"/>
                  </a:lnTo>
                  <a:lnTo>
                    <a:pt x="766656" y="433099"/>
                  </a:lnTo>
                  <a:lnTo>
                    <a:pt x="757901" y="479581"/>
                  </a:lnTo>
                  <a:lnTo>
                    <a:pt x="743751" y="523914"/>
                  </a:lnTo>
                  <a:lnTo>
                    <a:pt x="724566" y="565736"/>
                  </a:lnTo>
                  <a:lnTo>
                    <a:pt x="700706" y="604687"/>
                  </a:lnTo>
                  <a:lnTo>
                    <a:pt x="672533" y="640406"/>
                  </a:lnTo>
                  <a:lnTo>
                    <a:pt x="640406" y="672533"/>
                  </a:lnTo>
                  <a:lnTo>
                    <a:pt x="604687" y="700706"/>
                  </a:lnTo>
                  <a:lnTo>
                    <a:pt x="565736" y="724566"/>
                  </a:lnTo>
                  <a:lnTo>
                    <a:pt x="523914" y="743751"/>
                  </a:lnTo>
                  <a:lnTo>
                    <a:pt x="479582" y="757901"/>
                  </a:lnTo>
                  <a:lnTo>
                    <a:pt x="433099" y="766656"/>
                  </a:lnTo>
                  <a:lnTo>
                    <a:pt x="384828" y="769654"/>
                  </a:lnTo>
                  <a:lnTo>
                    <a:pt x="336555" y="766656"/>
                  </a:lnTo>
                  <a:lnTo>
                    <a:pt x="290073" y="757901"/>
                  </a:lnTo>
                  <a:lnTo>
                    <a:pt x="245740" y="743751"/>
                  </a:lnTo>
                  <a:lnTo>
                    <a:pt x="203918" y="724566"/>
                  </a:lnTo>
                  <a:lnTo>
                    <a:pt x="164967" y="700706"/>
                  </a:lnTo>
                  <a:lnTo>
                    <a:pt x="129248" y="672533"/>
                  </a:lnTo>
                  <a:lnTo>
                    <a:pt x="97121" y="640406"/>
                  </a:lnTo>
                  <a:lnTo>
                    <a:pt x="68948" y="604687"/>
                  </a:lnTo>
                  <a:lnTo>
                    <a:pt x="45088" y="565736"/>
                  </a:lnTo>
                  <a:lnTo>
                    <a:pt x="25903" y="523914"/>
                  </a:lnTo>
                  <a:lnTo>
                    <a:pt x="11752" y="479581"/>
                  </a:lnTo>
                  <a:lnTo>
                    <a:pt x="2998" y="433099"/>
                  </a:lnTo>
                  <a:lnTo>
                    <a:pt x="0" y="384824"/>
                  </a:lnTo>
                  <a:lnTo>
                    <a:pt x="2998" y="336555"/>
                  </a:lnTo>
                  <a:lnTo>
                    <a:pt x="11752" y="290072"/>
                  </a:lnTo>
                  <a:lnTo>
                    <a:pt x="25903" y="245740"/>
                  </a:lnTo>
                  <a:lnTo>
                    <a:pt x="45088" y="203918"/>
                  </a:lnTo>
                  <a:lnTo>
                    <a:pt x="68948" y="164967"/>
                  </a:lnTo>
                  <a:lnTo>
                    <a:pt x="97121" y="129248"/>
                  </a:lnTo>
                  <a:lnTo>
                    <a:pt x="129248" y="97121"/>
                  </a:lnTo>
                  <a:lnTo>
                    <a:pt x="164967" y="68948"/>
                  </a:lnTo>
                  <a:lnTo>
                    <a:pt x="203918" y="45088"/>
                  </a:lnTo>
                  <a:lnTo>
                    <a:pt x="245740" y="25903"/>
                  </a:lnTo>
                  <a:lnTo>
                    <a:pt x="290073" y="11752"/>
                  </a:lnTo>
                  <a:lnTo>
                    <a:pt x="336555" y="2998"/>
                  </a:lnTo>
                  <a:lnTo>
                    <a:pt x="384827" y="0"/>
                  </a:lnTo>
                  <a:close/>
                </a:path>
              </a:pathLst>
            </a:custGeom>
            <a:solidFill>
              <a:srgbClr val="6BE4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/>
          <p:cNvSpPr/>
          <p:nvPr/>
        </p:nvSpPr>
        <p:spPr>
          <a:xfrm>
            <a:off x="6554165" y="5112715"/>
            <a:ext cx="906144" cy="208279"/>
          </a:xfrm>
          <a:custGeom>
            <a:avLst/>
            <a:gdLst/>
            <a:ahLst/>
            <a:cxnLst/>
            <a:rect l="l" t="t" r="r" b="b"/>
            <a:pathLst>
              <a:path w="906145" h="208279">
                <a:moveTo>
                  <a:pt x="305155" y="151472"/>
                </a:moveTo>
                <a:lnTo>
                  <a:pt x="152577" y="787"/>
                </a:lnTo>
                <a:lnTo>
                  <a:pt x="0" y="151472"/>
                </a:lnTo>
                <a:lnTo>
                  <a:pt x="57200" y="207962"/>
                </a:lnTo>
                <a:lnTo>
                  <a:pt x="152577" y="113792"/>
                </a:lnTo>
                <a:lnTo>
                  <a:pt x="247942" y="207962"/>
                </a:lnTo>
                <a:lnTo>
                  <a:pt x="305155" y="151472"/>
                </a:lnTo>
                <a:close/>
              </a:path>
              <a:path w="906145" h="208279">
                <a:moveTo>
                  <a:pt x="905713" y="150685"/>
                </a:moveTo>
                <a:lnTo>
                  <a:pt x="753135" y="0"/>
                </a:lnTo>
                <a:lnTo>
                  <a:pt x="605485" y="145808"/>
                </a:lnTo>
                <a:lnTo>
                  <a:pt x="457860" y="0"/>
                </a:lnTo>
                <a:lnTo>
                  <a:pt x="305269" y="150685"/>
                </a:lnTo>
                <a:lnTo>
                  <a:pt x="362483" y="207175"/>
                </a:lnTo>
                <a:lnTo>
                  <a:pt x="457860" y="113004"/>
                </a:lnTo>
                <a:lnTo>
                  <a:pt x="553224" y="207175"/>
                </a:lnTo>
                <a:lnTo>
                  <a:pt x="605485" y="155575"/>
                </a:lnTo>
                <a:lnTo>
                  <a:pt x="657758" y="207175"/>
                </a:lnTo>
                <a:lnTo>
                  <a:pt x="753135" y="113004"/>
                </a:lnTo>
                <a:lnTo>
                  <a:pt x="848499" y="207175"/>
                </a:lnTo>
                <a:lnTo>
                  <a:pt x="905713" y="150685"/>
                </a:lnTo>
                <a:close/>
              </a:path>
            </a:pathLst>
          </a:custGeom>
          <a:solidFill>
            <a:srgbClr val="6BE4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6554165" y="4065917"/>
            <a:ext cx="908050" cy="207645"/>
          </a:xfrm>
          <a:custGeom>
            <a:avLst/>
            <a:gdLst/>
            <a:ahLst/>
            <a:cxnLst/>
            <a:rect l="l" t="t" r="r" b="b"/>
            <a:pathLst>
              <a:path w="908050" h="207645">
                <a:moveTo>
                  <a:pt x="305155" y="150685"/>
                </a:moveTo>
                <a:lnTo>
                  <a:pt x="152577" y="0"/>
                </a:lnTo>
                <a:lnTo>
                  <a:pt x="0" y="150685"/>
                </a:lnTo>
                <a:lnTo>
                  <a:pt x="57200" y="207175"/>
                </a:lnTo>
                <a:lnTo>
                  <a:pt x="152577" y="113017"/>
                </a:lnTo>
                <a:lnTo>
                  <a:pt x="247942" y="207175"/>
                </a:lnTo>
                <a:lnTo>
                  <a:pt x="305155" y="150685"/>
                </a:lnTo>
                <a:close/>
              </a:path>
              <a:path w="908050" h="207645">
                <a:moveTo>
                  <a:pt x="907427" y="150685"/>
                </a:moveTo>
                <a:lnTo>
                  <a:pt x="754849" y="0"/>
                </a:lnTo>
                <a:lnTo>
                  <a:pt x="607199" y="145808"/>
                </a:lnTo>
                <a:lnTo>
                  <a:pt x="459574" y="0"/>
                </a:lnTo>
                <a:lnTo>
                  <a:pt x="306984" y="150685"/>
                </a:lnTo>
                <a:lnTo>
                  <a:pt x="364197" y="207175"/>
                </a:lnTo>
                <a:lnTo>
                  <a:pt x="459574" y="113017"/>
                </a:lnTo>
                <a:lnTo>
                  <a:pt x="554939" y="207175"/>
                </a:lnTo>
                <a:lnTo>
                  <a:pt x="607199" y="155575"/>
                </a:lnTo>
                <a:lnTo>
                  <a:pt x="659472" y="207175"/>
                </a:lnTo>
                <a:lnTo>
                  <a:pt x="754849" y="113017"/>
                </a:lnTo>
                <a:lnTo>
                  <a:pt x="850214" y="207175"/>
                </a:lnTo>
                <a:lnTo>
                  <a:pt x="907427" y="150685"/>
                </a:lnTo>
                <a:close/>
              </a:path>
            </a:pathLst>
          </a:custGeom>
          <a:solidFill>
            <a:srgbClr val="6BE4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6565189" y="3016795"/>
            <a:ext cx="896619" cy="207645"/>
          </a:xfrm>
          <a:custGeom>
            <a:avLst/>
            <a:gdLst/>
            <a:ahLst/>
            <a:cxnLst/>
            <a:rect l="l" t="t" r="r" b="b"/>
            <a:pathLst>
              <a:path w="896620" h="207644">
                <a:moveTo>
                  <a:pt x="896404" y="150685"/>
                </a:moveTo>
                <a:lnTo>
                  <a:pt x="743826" y="0"/>
                </a:lnTo>
                <a:lnTo>
                  <a:pt x="596176" y="145808"/>
                </a:lnTo>
                <a:lnTo>
                  <a:pt x="448551" y="0"/>
                </a:lnTo>
                <a:lnTo>
                  <a:pt x="300558" y="146151"/>
                </a:lnTo>
                <a:lnTo>
                  <a:pt x="152590" y="0"/>
                </a:lnTo>
                <a:lnTo>
                  <a:pt x="0" y="150685"/>
                </a:lnTo>
                <a:lnTo>
                  <a:pt x="57213" y="207187"/>
                </a:lnTo>
                <a:lnTo>
                  <a:pt x="152590" y="113017"/>
                </a:lnTo>
                <a:lnTo>
                  <a:pt x="247954" y="207187"/>
                </a:lnTo>
                <a:lnTo>
                  <a:pt x="300558" y="155232"/>
                </a:lnTo>
                <a:lnTo>
                  <a:pt x="353174" y="207187"/>
                </a:lnTo>
                <a:lnTo>
                  <a:pt x="448551" y="113017"/>
                </a:lnTo>
                <a:lnTo>
                  <a:pt x="543915" y="207187"/>
                </a:lnTo>
                <a:lnTo>
                  <a:pt x="596176" y="155575"/>
                </a:lnTo>
                <a:lnTo>
                  <a:pt x="648449" y="207187"/>
                </a:lnTo>
                <a:lnTo>
                  <a:pt x="743826" y="113017"/>
                </a:lnTo>
                <a:lnTo>
                  <a:pt x="839190" y="207187"/>
                </a:lnTo>
                <a:lnTo>
                  <a:pt x="896404" y="150685"/>
                </a:lnTo>
                <a:close/>
              </a:path>
            </a:pathLst>
          </a:custGeom>
          <a:solidFill>
            <a:srgbClr val="6BE4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6598196" y="2006967"/>
            <a:ext cx="906144" cy="207645"/>
          </a:xfrm>
          <a:custGeom>
            <a:avLst/>
            <a:gdLst/>
            <a:ahLst/>
            <a:cxnLst/>
            <a:rect l="l" t="t" r="r" b="b"/>
            <a:pathLst>
              <a:path w="906145" h="207644">
                <a:moveTo>
                  <a:pt x="305168" y="150685"/>
                </a:moveTo>
                <a:lnTo>
                  <a:pt x="152590" y="0"/>
                </a:lnTo>
                <a:lnTo>
                  <a:pt x="0" y="150685"/>
                </a:lnTo>
                <a:lnTo>
                  <a:pt x="57213" y="207175"/>
                </a:lnTo>
                <a:lnTo>
                  <a:pt x="152590" y="113004"/>
                </a:lnTo>
                <a:lnTo>
                  <a:pt x="247954" y="207175"/>
                </a:lnTo>
                <a:lnTo>
                  <a:pt x="305168" y="150685"/>
                </a:lnTo>
                <a:close/>
              </a:path>
              <a:path w="906145" h="207644">
                <a:moveTo>
                  <a:pt x="905713" y="150685"/>
                </a:moveTo>
                <a:lnTo>
                  <a:pt x="753135" y="0"/>
                </a:lnTo>
                <a:lnTo>
                  <a:pt x="605485" y="145808"/>
                </a:lnTo>
                <a:lnTo>
                  <a:pt x="457860" y="0"/>
                </a:lnTo>
                <a:lnTo>
                  <a:pt x="305269" y="150685"/>
                </a:lnTo>
                <a:lnTo>
                  <a:pt x="362483" y="207175"/>
                </a:lnTo>
                <a:lnTo>
                  <a:pt x="457860" y="113004"/>
                </a:lnTo>
                <a:lnTo>
                  <a:pt x="553224" y="207175"/>
                </a:lnTo>
                <a:lnTo>
                  <a:pt x="605485" y="155575"/>
                </a:lnTo>
                <a:lnTo>
                  <a:pt x="657758" y="207175"/>
                </a:lnTo>
                <a:lnTo>
                  <a:pt x="753135" y="113004"/>
                </a:lnTo>
                <a:lnTo>
                  <a:pt x="848499" y="207175"/>
                </a:lnTo>
                <a:lnTo>
                  <a:pt x="905713" y="150685"/>
                </a:lnTo>
                <a:close/>
              </a:path>
            </a:pathLst>
          </a:custGeom>
          <a:solidFill>
            <a:srgbClr val="6BE4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3694252" y="6514012"/>
            <a:ext cx="2133600" cy="562610"/>
          </a:xfrm>
          <a:custGeom>
            <a:avLst/>
            <a:gdLst/>
            <a:ahLst/>
            <a:cxnLst/>
            <a:rect l="l" t="t" r="r" b="b"/>
            <a:pathLst>
              <a:path w="2133600" h="562609">
                <a:moveTo>
                  <a:pt x="2133130" y="0"/>
                </a:moveTo>
                <a:lnTo>
                  <a:pt x="2108403" y="22136"/>
                </a:lnTo>
                <a:lnTo>
                  <a:pt x="2105088" y="19037"/>
                </a:lnTo>
                <a:lnTo>
                  <a:pt x="2096490" y="14579"/>
                </a:lnTo>
                <a:lnTo>
                  <a:pt x="2095436" y="14173"/>
                </a:lnTo>
                <a:lnTo>
                  <a:pt x="2089785" y="12585"/>
                </a:lnTo>
                <a:lnTo>
                  <a:pt x="2082711" y="11404"/>
                </a:lnTo>
                <a:lnTo>
                  <a:pt x="2080348" y="11201"/>
                </a:lnTo>
                <a:lnTo>
                  <a:pt x="2080348" y="55486"/>
                </a:lnTo>
                <a:lnTo>
                  <a:pt x="2078926" y="54203"/>
                </a:lnTo>
                <a:lnTo>
                  <a:pt x="2080348" y="55486"/>
                </a:lnTo>
                <a:lnTo>
                  <a:pt x="2080348" y="11201"/>
                </a:lnTo>
                <a:lnTo>
                  <a:pt x="2074494" y="10668"/>
                </a:lnTo>
                <a:lnTo>
                  <a:pt x="2074494" y="45351"/>
                </a:lnTo>
                <a:lnTo>
                  <a:pt x="2073287" y="42481"/>
                </a:lnTo>
                <a:lnTo>
                  <a:pt x="2073300" y="41630"/>
                </a:lnTo>
                <a:lnTo>
                  <a:pt x="2073490" y="38544"/>
                </a:lnTo>
                <a:lnTo>
                  <a:pt x="2073795" y="37680"/>
                </a:lnTo>
                <a:lnTo>
                  <a:pt x="2073757" y="38849"/>
                </a:lnTo>
                <a:lnTo>
                  <a:pt x="2073630" y="41630"/>
                </a:lnTo>
                <a:lnTo>
                  <a:pt x="2074494" y="45351"/>
                </a:lnTo>
                <a:lnTo>
                  <a:pt x="2074494" y="10668"/>
                </a:lnTo>
                <a:lnTo>
                  <a:pt x="2074214" y="10629"/>
                </a:lnTo>
                <a:lnTo>
                  <a:pt x="2064296" y="10274"/>
                </a:lnTo>
                <a:lnTo>
                  <a:pt x="2045093" y="10566"/>
                </a:lnTo>
                <a:lnTo>
                  <a:pt x="2022106" y="11950"/>
                </a:lnTo>
                <a:lnTo>
                  <a:pt x="1995347" y="14427"/>
                </a:lnTo>
                <a:lnTo>
                  <a:pt x="1964905" y="17983"/>
                </a:lnTo>
                <a:lnTo>
                  <a:pt x="1964067" y="17983"/>
                </a:lnTo>
                <a:lnTo>
                  <a:pt x="1963635" y="17983"/>
                </a:lnTo>
                <a:lnTo>
                  <a:pt x="1962785" y="18034"/>
                </a:lnTo>
                <a:lnTo>
                  <a:pt x="1962785" y="58089"/>
                </a:lnTo>
                <a:lnTo>
                  <a:pt x="1962327" y="58026"/>
                </a:lnTo>
                <a:lnTo>
                  <a:pt x="1961426" y="57848"/>
                </a:lnTo>
                <a:lnTo>
                  <a:pt x="1962785" y="58089"/>
                </a:lnTo>
                <a:lnTo>
                  <a:pt x="1962785" y="18034"/>
                </a:lnTo>
                <a:lnTo>
                  <a:pt x="1962505" y="18034"/>
                </a:lnTo>
                <a:lnTo>
                  <a:pt x="1947227" y="20510"/>
                </a:lnTo>
                <a:lnTo>
                  <a:pt x="1918804" y="26962"/>
                </a:lnTo>
                <a:lnTo>
                  <a:pt x="1891055" y="33896"/>
                </a:lnTo>
                <a:lnTo>
                  <a:pt x="1877212" y="37363"/>
                </a:lnTo>
                <a:lnTo>
                  <a:pt x="1846414" y="45453"/>
                </a:lnTo>
                <a:lnTo>
                  <a:pt x="1829396" y="49911"/>
                </a:lnTo>
                <a:lnTo>
                  <a:pt x="1822462" y="51727"/>
                </a:lnTo>
                <a:lnTo>
                  <a:pt x="1799793" y="57848"/>
                </a:lnTo>
                <a:lnTo>
                  <a:pt x="1798929" y="58089"/>
                </a:lnTo>
                <a:lnTo>
                  <a:pt x="1798408" y="58229"/>
                </a:lnTo>
                <a:lnTo>
                  <a:pt x="1673504" y="92367"/>
                </a:lnTo>
                <a:lnTo>
                  <a:pt x="1666392" y="95973"/>
                </a:lnTo>
                <a:lnTo>
                  <a:pt x="1661388" y="101828"/>
                </a:lnTo>
                <a:lnTo>
                  <a:pt x="1658937" y="109143"/>
                </a:lnTo>
                <a:lnTo>
                  <a:pt x="1659509" y="117106"/>
                </a:lnTo>
                <a:lnTo>
                  <a:pt x="1661934" y="125907"/>
                </a:lnTo>
                <a:lnTo>
                  <a:pt x="1669872" y="131724"/>
                </a:lnTo>
                <a:lnTo>
                  <a:pt x="1680425" y="131876"/>
                </a:lnTo>
                <a:lnTo>
                  <a:pt x="1682318" y="131648"/>
                </a:lnTo>
                <a:lnTo>
                  <a:pt x="1881962" y="77508"/>
                </a:lnTo>
                <a:lnTo>
                  <a:pt x="1922208" y="67259"/>
                </a:lnTo>
                <a:lnTo>
                  <a:pt x="1949615" y="60833"/>
                </a:lnTo>
                <a:lnTo>
                  <a:pt x="1964194" y="58229"/>
                </a:lnTo>
                <a:lnTo>
                  <a:pt x="1966163" y="58280"/>
                </a:lnTo>
                <a:lnTo>
                  <a:pt x="1967103" y="58229"/>
                </a:lnTo>
                <a:lnTo>
                  <a:pt x="1999335" y="54368"/>
                </a:lnTo>
                <a:lnTo>
                  <a:pt x="2025789" y="51752"/>
                </a:lnTo>
                <a:lnTo>
                  <a:pt x="2047392" y="50266"/>
                </a:lnTo>
                <a:lnTo>
                  <a:pt x="2064143" y="49911"/>
                </a:lnTo>
                <a:lnTo>
                  <a:pt x="2067166" y="49961"/>
                </a:lnTo>
                <a:lnTo>
                  <a:pt x="2069858" y="50076"/>
                </a:lnTo>
                <a:lnTo>
                  <a:pt x="2072246" y="50266"/>
                </a:lnTo>
                <a:lnTo>
                  <a:pt x="2071992" y="50749"/>
                </a:lnTo>
                <a:lnTo>
                  <a:pt x="2069528" y="55486"/>
                </a:lnTo>
                <a:lnTo>
                  <a:pt x="2068118" y="58204"/>
                </a:lnTo>
                <a:lnTo>
                  <a:pt x="2032266" y="90309"/>
                </a:lnTo>
                <a:lnTo>
                  <a:pt x="1991410" y="114338"/>
                </a:lnTo>
                <a:lnTo>
                  <a:pt x="1952574" y="138341"/>
                </a:lnTo>
                <a:lnTo>
                  <a:pt x="1915756" y="162331"/>
                </a:lnTo>
                <a:lnTo>
                  <a:pt x="1895640" y="176187"/>
                </a:lnTo>
                <a:lnTo>
                  <a:pt x="1880946" y="186296"/>
                </a:lnTo>
                <a:lnTo>
                  <a:pt x="1746973" y="265188"/>
                </a:lnTo>
                <a:lnTo>
                  <a:pt x="1779447" y="236435"/>
                </a:lnTo>
                <a:lnTo>
                  <a:pt x="1792795" y="229793"/>
                </a:lnTo>
                <a:lnTo>
                  <a:pt x="1823186" y="211836"/>
                </a:lnTo>
                <a:lnTo>
                  <a:pt x="1870608" y="182537"/>
                </a:lnTo>
                <a:lnTo>
                  <a:pt x="1935073" y="141935"/>
                </a:lnTo>
                <a:lnTo>
                  <a:pt x="1887194" y="170268"/>
                </a:lnTo>
                <a:lnTo>
                  <a:pt x="1848599" y="192112"/>
                </a:lnTo>
                <a:lnTo>
                  <a:pt x="1819287" y="207467"/>
                </a:lnTo>
                <a:lnTo>
                  <a:pt x="1799272" y="216331"/>
                </a:lnTo>
                <a:lnTo>
                  <a:pt x="1952764" y="121170"/>
                </a:lnTo>
                <a:lnTo>
                  <a:pt x="1905520" y="148412"/>
                </a:lnTo>
                <a:lnTo>
                  <a:pt x="1859241" y="175780"/>
                </a:lnTo>
                <a:lnTo>
                  <a:pt x="1813915" y="203301"/>
                </a:lnTo>
                <a:lnTo>
                  <a:pt x="1793036" y="216331"/>
                </a:lnTo>
                <a:lnTo>
                  <a:pt x="1769567" y="230974"/>
                </a:lnTo>
                <a:lnTo>
                  <a:pt x="1726171" y="258775"/>
                </a:lnTo>
                <a:lnTo>
                  <a:pt x="1716443" y="265188"/>
                </a:lnTo>
                <a:lnTo>
                  <a:pt x="1683740" y="286727"/>
                </a:lnTo>
                <a:lnTo>
                  <a:pt x="1650123" y="303860"/>
                </a:lnTo>
                <a:lnTo>
                  <a:pt x="1540421" y="345236"/>
                </a:lnTo>
                <a:lnTo>
                  <a:pt x="1428978" y="387273"/>
                </a:lnTo>
                <a:lnTo>
                  <a:pt x="1333931" y="414807"/>
                </a:lnTo>
                <a:lnTo>
                  <a:pt x="1281798" y="426770"/>
                </a:lnTo>
                <a:lnTo>
                  <a:pt x="1232877" y="436206"/>
                </a:lnTo>
                <a:lnTo>
                  <a:pt x="1187196" y="443115"/>
                </a:lnTo>
                <a:lnTo>
                  <a:pt x="1144727" y="447497"/>
                </a:lnTo>
                <a:lnTo>
                  <a:pt x="1066495" y="450875"/>
                </a:lnTo>
                <a:lnTo>
                  <a:pt x="1024026" y="451485"/>
                </a:lnTo>
                <a:lnTo>
                  <a:pt x="978052" y="451154"/>
                </a:lnTo>
                <a:lnTo>
                  <a:pt x="928585" y="449897"/>
                </a:lnTo>
                <a:lnTo>
                  <a:pt x="875639" y="447700"/>
                </a:lnTo>
                <a:lnTo>
                  <a:pt x="819188" y="444563"/>
                </a:lnTo>
                <a:lnTo>
                  <a:pt x="673049" y="424764"/>
                </a:lnTo>
                <a:lnTo>
                  <a:pt x="608507" y="409181"/>
                </a:lnTo>
                <a:lnTo>
                  <a:pt x="587997" y="406171"/>
                </a:lnTo>
                <a:lnTo>
                  <a:pt x="573506" y="403860"/>
                </a:lnTo>
                <a:lnTo>
                  <a:pt x="565061" y="402234"/>
                </a:lnTo>
                <a:lnTo>
                  <a:pt x="562635" y="401320"/>
                </a:lnTo>
                <a:lnTo>
                  <a:pt x="544728" y="395541"/>
                </a:lnTo>
                <a:lnTo>
                  <a:pt x="468223" y="364998"/>
                </a:lnTo>
                <a:lnTo>
                  <a:pt x="409625" y="340207"/>
                </a:lnTo>
                <a:lnTo>
                  <a:pt x="323672" y="291477"/>
                </a:lnTo>
                <a:lnTo>
                  <a:pt x="261848" y="250024"/>
                </a:lnTo>
                <a:lnTo>
                  <a:pt x="150964" y="172097"/>
                </a:lnTo>
                <a:lnTo>
                  <a:pt x="97485" y="133972"/>
                </a:lnTo>
                <a:lnTo>
                  <a:pt x="65684" y="111048"/>
                </a:lnTo>
                <a:lnTo>
                  <a:pt x="30975" y="80784"/>
                </a:lnTo>
                <a:lnTo>
                  <a:pt x="0" y="63550"/>
                </a:lnTo>
                <a:lnTo>
                  <a:pt x="1854" y="75425"/>
                </a:lnTo>
                <a:lnTo>
                  <a:pt x="4203" y="94564"/>
                </a:lnTo>
                <a:lnTo>
                  <a:pt x="7353" y="109601"/>
                </a:lnTo>
                <a:lnTo>
                  <a:pt x="11328" y="120548"/>
                </a:lnTo>
                <a:lnTo>
                  <a:pt x="16103" y="127406"/>
                </a:lnTo>
                <a:lnTo>
                  <a:pt x="20624" y="134645"/>
                </a:lnTo>
                <a:lnTo>
                  <a:pt x="73164" y="194576"/>
                </a:lnTo>
                <a:lnTo>
                  <a:pt x="121196" y="247269"/>
                </a:lnTo>
                <a:lnTo>
                  <a:pt x="175272" y="305968"/>
                </a:lnTo>
                <a:lnTo>
                  <a:pt x="218605" y="350888"/>
                </a:lnTo>
                <a:lnTo>
                  <a:pt x="257606" y="384835"/>
                </a:lnTo>
                <a:lnTo>
                  <a:pt x="300723" y="416966"/>
                </a:lnTo>
                <a:lnTo>
                  <a:pt x="347941" y="447281"/>
                </a:lnTo>
                <a:lnTo>
                  <a:pt x="367347" y="458660"/>
                </a:lnTo>
                <a:lnTo>
                  <a:pt x="385584" y="469353"/>
                </a:lnTo>
                <a:lnTo>
                  <a:pt x="389216" y="471487"/>
                </a:lnTo>
                <a:lnTo>
                  <a:pt x="388734" y="471906"/>
                </a:lnTo>
                <a:lnTo>
                  <a:pt x="391922" y="472935"/>
                </a:lnTo>
                <a:lnTo>
                  <a:pt x="430110" y="482015"/>
                </a:lnTo>
                <a:lnTo>
                  <a:pt x="439254" y="484200"/>
                </a:lnTo>
                <a:lnTo>
                  <a:pt x="448716" y="482688"/>
                </a:lnTo>
                <a:lnTo>
                  <a:pt x="457555" y="482015"/>
                </a:lnTo>
                <a:lnTo>
                  <a:pt x="465772" y="482206"/>
                </a:lnTo>
                <a:lnTo>
                  <a:pt x="473354" y="483247"/>
                </a:lnTo>
                <a:lnTo>
                  <a:pt x="590181" y="520801"/>
                </a:lnTo>
                <a:lnTo>
                  <a:pt x="593979" y="521957"/>
                </a:lnTo>
                <a:lnTo>
                  <a:pt x="662711" y="540054"/>
                </a:lnTo>
                <a:lnTo>
                  <a:pt x="695807" y="547154"/>
                </a:lnTo>
                <a:lnTo>
                  <a:pt x="723125" y="552107"/>
                </a:lnTo>
                <a:lnTo>
                  <a:pt x="758571" y="557441"/>
                </a:lnTo>
                <a:lnTo>
                  <a:pt x="797521" y="562317"/>
                </a:lnTo>
                <a:lnTo>
                  <a:pt x="764933" y="557326"/>
                </a:lnTo>
                <a:lnTo>
                  <a:pt x="739609" y="553148"/>
                </a:lnTo>
                <a:lnTo>
                  <a:pt x="721575" y="549757"/>
                </a:lnTo>
                <a:lnTo>
                  <a:pt x="710806" y="547154"/>
                </a:lnTo>
                <a:lnTo>
                  <a:pt x="744575" y="549224"/>
                </a:lnTo>
                <a:lnTo>
                  <a:pt x="774192" y="549922"/>
                </a:lnTo>
                <a:lnTo>
                  <a:pt x="799642" y="549262"/>
                </a:lnTo>
                <a:lnTo>
                  <a:pt x="820928" y="547217"/>
                </a:lnTo>
                <a:lnTo>
                  <a:pt x="773264" y="542709"/>
                </a:lnTo>
                <a:lnTo>
                  <a:pt x="730961" y="536994"/>
                </a:lnTo>
                <a:lnTo>
                  <a:pt x="694016" y="530072"/>
                </a:lnTo>
                <a:lnTo>
                  <a:pt x="662432" y="521957"/>
                </a:lnTo>
                <a:lnTo>
                  <a:pt x="677176" y="523265"/>
                </a:lnTo>
                <a:lnTo>
                  <a:pt x="699947" y="525970"/>
                </a:lnTo>
                <a:lnTo>
                  <a:pt x="769620" y="535495"/>
                </a:lnTo>
                <a:lnTo>
                  <a:pt x="703922" y="519620"/>
                </a:lnTo>
                <a:lnTo>
                  <a:pt x="646036" y="503961"/>
                </a:lnTo>
                <a:lnTo>
                  <a:pt x="595985" y="488530"/>
                </a:lnTo>
                <a:lnTo>
                  <a:pt x="542747" y="469353"/>
                </a:lnTo>
                <a:lnTo>
                  <a:pt x="565962" y="473456"/>
                </a:lnTo>
                <a:lnTo>
                  <a:pt x="582180" y="475945"/>
                </a:lnTo>
                <a:lnTo>
                  <a:pt x="591413" y="476796"/>
                </a:lnTo>
                <a:lnTo>
                  <a:pt x="593648" y="476034"/>
                </a:lnTo>
                <a:lnTo>
                  <a:pt x="583158" y="471144"/>
                </a:lnTo>
                <a:lnTo>
                  <a:pt x="572008" y="466610"/>
                </a:lnTo>
                <a:lnTo>
                  <a:pt x="560171" y="462457"/>
                </a:lnTo>
                <a:lnTo>
                  <a:pt x="547674" y="458660"/>
                </a:lnTo>
                <a:lnTo>
                  <a:pt x="612343" y="471614"/>
                </a:lnTo>
                <a:lnTo>
                  <a:pt x="731278" y="486613"/>
                </a:lnTo>
                <a:lnTo>
                  <a:pt x="796632" y="492201"/>
                </a:lnTo>
                <a:lnTo>
                  <a:pt x="854151" y="496290"/>
                </a:lnTo>
                <a:lnTo>
                  <a:pt x="903846" y="498881"/>
                </a:lnTo>
                <a:lnTo>
                  <a:pt x="945705" y="499973"/>
                </a:lnTo>
                <a:lnTo>
                  <a:pt x="979754" y="499579"/>
                </a:lnTo>
                <a:lnTo>
                  <a:pt x="1046746" y="496862"/>
                </a:lnTo>
                <a:lnTo>
                  <a:pt x="1104392" y="493522"/>
                </a:lnTo>
                <a:lnTo>
                  <a:pt x="1152715" y="489572"/>
                </a:lnTo>
                <a:lnTo>
                  <a:pt x="1191691" y="485000"/>
                </a:lnTo>
                <a:lnTo>
                  <a:pt x="1230287" y="479158"/>
                </a:lnTo>
                <a:lnTo>
                  <a:pt x="1341234" y="450938"/>
                </a:lnTo>
                <a:lnTo>
                  <a:pt x="1378356" y="439813"/>
                </a:lnTo>
                <a:lnTo>
                  <a:pt x="1429867" y="423418"/>
                </a:lnTo>
                <a:lnTo>
                  <a:pt x="1508379" y="392442"/>
                </a:lnTo>
                <a:lnTo>
                  <a:pt x="1557909" y="371716"/>
                </a:lnTo>
                <a:lnTo>
                  <a:pt x="1575562" y="363778"/>
                </a:lnTo>
                <a:lnTo>
                  <a:pt x="1572945" y="365429"/>
                </a:lnTo>
                <a:lnTo>
                  <a:pt x="1578851" y="363474"/>
                </a:lnTo>
                <a:lnTo>
                  <a:pt x="1665846" y="327952"/>
                </a:lnTo>
                <a:lnTo>
                  <a:pt x="1680324" y="320116"/>
                </a:lnTo>
                <a:lnTo>
                  <a:pt x="1686191" y="317271"/>
                </a:lnTo>
                <a:lnTo>
                  <a:pt x="1702244" y="307860"/>
                </a:lnTo>
                <a:lnTo>
                  <a:pt x="1728470" y="291896"/>
                </a:lnTo>
                <a:lnTo>
                  <a:pt x="2012276" y="113690"/>
                </a:lnTo>
                <a:lnTo>
                  <a:pt x="2017928" y="109842"/>
                </a:lnTo>
                <a:lnTo>
                  <a:pt x="2016417" y="110540"/>
                </a:lnTo>
                <a:lnTo>
                  <a:pt x="2007755" y="115798"/>
                </a:lnTo>
                <a:lnTo>
                  <a:pt x="1910003" y="176187"/>
                </a:lnTo>
                <a:lnTo>
                  <a:pt x="2032508" y="96418"/>
                </a:lnTo>
                <a:lnTo>
                  <a:pt x="2062073" y="69913"/>
                </a:lnTo>
                <a:lnTo>
                  <a:pt x="2031352" y="129476"/>
                </a:lnTo>
                <a:lnTo>
                  <a:pt x="2002104" y="185051"/>
                </a:lnTo>
                <a:lnTo>
                  <a:pt x="1982317" y="221208"/>
                </a:lnTo>
                <a:lnTo>
                  <a:pt x="1971243" y="238798"/>
                </a:lnTo>
                <a:lnTo>
                  <a:pt x="1970582" y="239750"/>
                </a:lnTo>
                <a:lnTo>
                  <a:pt x="1936254" y="292379"/>
                </a:lnTo>
                <a:lnTo>
                  <a:pt x="1910257" y="328930"/>
                </a:lnTo>
                <a:lnTo>
                  <a:pt x="1878164" y="372656"/>
                </a:lnTo>
                <a:lnTo>
                  <a:pt x="1840001" y="423532"/>
                </a:lnTo>
                <a:lnTo>
                  <a:pt x="1795741" y="481571"/>
                </a:lnTo>
                <a:lnTo>
                  <a:pt x="1792224" y="488746"/>
                </a:lnTo>
                <a:lnTo>
                  <a:pt x="1817471" y="514019"/>
                </a:lnTo>
                <a:lnTo>
                  <a:pt x="1823554" y="511314"/>
                </a:lnTo>
                <a:lnTo>
                  <a:pt x="1871941" y="447890"/>
                </a:lnTo>
                <a:lnTo>
                  <a:pt x="1910334" y="396697"/>
                </a:lnTo>
                <a:lnTo>
                  <a:pt x="1942744" y="352526"/>
                </a:lnTo>
                <a:lnTo>
                  <a:pt x="1969173" y="315353"/>
                </a:lnTo>
                <a:lnTo>
                  <a:pt x="2004085" y="262051"/>
                </a:lnTo>
                <a:lnTo>
                  <a:pt x="2037245" y="204241"/>
                </a:lnTo>
                <a:lnTo>
                  <a:pt x="2067090" y="147726"/>
                </a:lnTo>
                <a:lnTo>
                  <a:pt x="2105787" y="72809"/>
                </a:lnTo>
                <a:lnTo>
                  <a:pt x="2110511" y="63982"/>
                </a:lnTo>
                <a:lnTo>
                  <a:pt x="2113470" y="56667"/>
                </a:lnTo>
                <a:lnTo>
                  <a:pt x="2115528" y="46482"/>
                </a:lnTo>
                <a:lnTo>
                  <a:pt x="2115464" y="41630"/>
                </a:lnTo>
                <a:lnTo>
                  <a:pt x="2114943" y="38849"/>
                </a:lnTo>
                <a:lnTo>
                  <a:pt x="2114321" y="31178"/>
                </a:lnTo>
                <a:lnTo>
                  <a:pt x="2111032" y="24574"/>
                </a:lnTo>
                <a:lnTo>
                  <a:pt x="2110270" y="23876"/>
                </a:lnTo>
                <a:lnTo>
                  <a:pt x="2113394" y="20802"/>
                </a:lnTo>
                <a:lnTo>
                  <a:pt x="2133130" y="0"/>
                </a:lnTo>
                <a:close/>
              </a:path>
            </a:pathLst>
          </a:custGeom>
          <a:solidFill>
            <a:srgbClr val="6BE4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1196" rIns="0" bIns="0" rtlCol="0">
            <a:spAutoFit/>
          </a:bodyPr>
          <a:lstStyle/>
          <a:p>
            <a:pPr marL="34290">
              <a:lnSpc>
                <a:spcPct val="100000"/>
              </a:lnSpc>
              <a:spcBef>
                <a:spcPts val="100"/>
              </a:spcBef>
            </a:pPr>
            <a:r>
              <a:rPr dirty="0"/>
              <a:t>MIND</a:t>
            </a:r>
            <a:r>
              <a:rPr spc="-65" dirty="0"/>
              <a:t> </a:t>
            </a:r>
            <a:r>
              <a:rPr dirty="0"/>
              <a:t>MAP</a:t>
            </a:r>
            <a:r>
              <a:rPr spc="-65" dirty="0"/>
              <a:t> </a:t>
            </a:r>
            <a:r>
              <a:rPr dirty="0"/>
              <a:t>FOR</a:t>
            </a:r>
            <a:r>
              <a:rPr spc="-65" dirty="0"/>
              <a:t> </a:t>
            </a:r>
            <a:r>
              <a:rPr spc="-10" dirty="0"/>
              <a:t>PROPOSED</a:t>
            </a:r>
            <a:r>
              <a:rPr spc="-65" dirty="0"/>
              <a:t> </a:t>
            </a:r>
            <a:r>
              <a:rPr spc="-10" dirty="0"/>
              <a:t>SOLUTION</a:t>
            </a:r>
          </a:p>
        </p:txBody>
      </p:sp>
      <p:sp>
        <p:nvSpPr>
          <p:cNvPr id="44" name="object 44"/>
          <p:cNvSpPr txBox="1"/>
          <p:nvPr/>
        </p:nvSpPr>
        <p:spPr>
          <a:xfrm>
            <a:off x="1389849" y="1202501"/>
            <a:ext cx="2593340" cy="5778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896619" marR="5080" indent="-884555">
              <a:lnSpc>
                <a:spcPct val="116900"/>
              </a:lnSpc>
              <a:spcBef>
                <a:spcPts val="95"/>
              </a:spcBef>
            </a:pPr>
            <a:r>
              <a:rPr sz="1550" spc="-95" dirty="0">
                <a:solidFill>
                  <a:srgbClr val="FFFFFF"/>
                </a:solidFill>
                <a:latin typeface="Trebuchet MS"/>
                <a:cs typeface="Trebuchet MS"/>
              </a:rPr>
              <a:t>First,</a:t>
            </a:r>
            <a:r>
              <a:rPr sz="1550" spc="-1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550" spc="-45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1550" spc="-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550" spc="-65" dirty="0">
                <a:solidFill>
                  <a:srgbClr val="FFFFFF"/>
                </a:solidFill>
                <a:latin typeface="Trebuchet MS"/>
                <a:cs typeface="Trebuchet MS"/>
              </a:rPr>
              <a:t>required</a:t>
            </a:r>
            <a:r>
              <a:rPr sz="1550" spc="-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550" spc="-35" dirty="0">
                <a:solidFill>
                  <a:srgbClr val="FFFFFF"/>
                </a:solidFill>
                <a:latin typeface="Trebuchet MS"/>
                <a:cs typeface="Trebuchet MS"/>
              </a:rPr>
              <a:t>packages</a:t>
            </a:r>
            <a:r>
              <a:rPr sz="1550" spc="-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550" spc="-25" dirty="0">
                <a:solidFill>
                  <a:srgbClr val="FFFFFF"/>
                </a:solidFill>
                <a:latin typeface="Trebuchet MS"/>
                <a:cs typeface="Trebuchet MS"/>
              </a:rPr>
              <a:t>are </a:t>
            </a:r>
            <a:r>
              <a:rPr sz="1550" spc="-10" dirty="0">
                <a:solidFill>
                  <a:srgbClr val="FFFFFF"/>
                </a:solidFill>
                <a:latin typeface="Trebuchet MS"/>
                <a:cs typeface="Trebuchet MS"/>
              </a:rPr>
              <a:t>imported.</a:t>
            </a:r>
            <a:endParaRPr sz="1550">
              <a:latin typeface="Trebuchet MS"/>
              <a:cs typeface="Trebuchet MS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672797" y="2283153"/>
            <a:ext cx="2800350" cy="5397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79450" marR="5080" indent="-667385">
              <a:lnSpc>
                <a:spcPct val="116399"/>
              </a:lnSpc>
              <a:spcBef>
                <a:spcPts val="95"/>
              </a:spcBef>
            </a:pPr>
            <a:r>
              <a:rPr sz="1450" spc="-35" dirty="0">
                <a:solidFill>
                  <a:srgbClr val="FFFFFF"/>
                </a:solidFill>
                <a:latin typeface="Trebuchet MS"/>
                <a:cs typeface="Trebuchet MS"/>
              </a:rPr>
              <a:t>Then</a:t>
            </a:r>
            <a:r>
              <a:rPr sz="1450" spc="-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50" spc="-40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1450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50" spc="-55" dirty="0">
                <a:solidFill>
                  <a:srgbClr val="FFFFFF"/>
                </a:solidFill>
                <a:latin typeface="Trebuchet MS"/>
                <a:cs typeface="Trebuchet MS"/>
              </a:rPr>
              <a:t>folder</a:t>
            </a:r>
            <a:r>
              <a:rPr sz="1450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50" spc="-50" dirty="0">
                <a:solidFill>
                  <a:srgbClr val="FFFFFF"/>
                </a:solidFill>
                <a:latin typeface="Trebuchet MS"/>
                <a:cs typeface="Trebuchet MS"/>
              </a:rPr>
              <a:t>where</a:t>
            </a:r>
            <a:r>
              <a:rPr sz="1450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50" spc="-40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1450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50" spc="-40" dirty="0">
                <a:solidFill>
                  <a:srgbClr val="FFFFFF"/>
                </a:solidFill>
                <a:latin typeface="Trebuchet MS"/>
                <a:cs typeface="Trebuchet MS"/>
              </a:rPr>
              <a:t>dataset</a:t>
            </a:r>
            <a:r>
              <a:rPr sz="1450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50" spc="-25" dirty="0">
                <a:solidFill>
                  <a:srgbClr val="FFFFFF"/>
                </a:solidFill>
                <a:latin typeface="Trebuchet MS"/>
                <a:cs typeface="Trebuchet MS"/>
              </a:rPr>
              <a:t>is </a:t>
            </a:r>
            <a:r>
              <a:rPr sz="1450" spc="-30" dirty="0">
                <a:solidFill>
                  <a:srgbClr val="FFFFFF"/>
                </a:solidFill>
                <a:latin typeface="Trebuchet MS"/>
                <a:cs typeface="Trebuchet MS"/>
              </a:rPr>
              <a:t>stored</a:t>
            </a:r>
            <a:r>
              <a:rPr sz="1450" spc="-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50" spc="-35" dirty="0">
                <a:solidFill>
                  <a:srgbClr val="FFFFFF"/>
                </a:solidFill>
                <a:latin typeface="Trebuchet MS"/>
                <a:cs typeface="Trebuchet MS"/>
              </a:rPr>
              <a:t>is</a:t>
            </a:r>
            <a:r>
              <a:rPr sz="1450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50" spc="-10" dirty="0">
                <a:solidFill>
                  <a:srgbClr val="FFFFFF"/>
                </a:solidFill>
                <a:latin typeface="Trebuchet MS"/>
                <a:cs typeface="Trebuchet MS"/>
              </a:rPr>
              <a:t>imported.</a:t>
            </a:r>
            <a:endParaRPr sz="1450">
              <a:latin typeface="Trebuchet MS"/>
              <a:cs typeface="Trebuchet MS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537791" y="1260611"/>
            <a:ext cx="253365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spc="-530" dirty="0">
                <a:solidFill>
                  <a:srgbClr val="FFFFFF"/>
                </a:solidFill>
                <a:latin typeface="Arial Black"/>
                <a:cs typeface="Arial Black"/>
              </a:rPr>
              <a:t>1</a:t>
            </a:r>
            <a:endParaRPr sz="3400">
              <a:latin typeface="Arial Black"/>
              <a:cs typeface="Arial Black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3908093" y="2300367"/>
            <a:ext cx="266065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spc="-434" dirty="0">
                <a:solidFill>
                  <a:srgbClr val="FFFFFF"/>
                </a:solidFill>
                <a:latin typeface="Arial Black"/>
                <a:cs typeface="Arial Black"/>
              </a:rPr>
              <a:t>2</a:t>
            </a:r>
            <a:endParaRPr sz="3400">
              <a:latin typeface="Arial Black"/>
              <a:cs typeface="Arial Black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566300" y="3374790"/>
            <a:ext cx="280670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spc="-325" dirty="0">
                <a:solidFill>
                  <a:srgbClr val="FFFFFF"/>
                </a:solidFill>
                <a:latin typeface="Arial Black"/>
                <a:cs typeface="Arial Black"/>
              </a:rPr>
              <a:t>3</a:t>
            </a:r>
            <a:endParaRPr sz="3400">
              <a:latin typeface="Arial Black"/>
              <a:cs typeface="Arial Black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601651" y="5445533"/>
            <a:ext cx="285750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spc="-170" dirty="0">
                <a:solidFill>
                  <a:srgbClr val="FFFFFF"/>
                </a:solidFill>
                <a:latin typeface="Arial Black"/>
                <a:cs typeface="Arial Black"/>
              </a:rPr>
              <a:t>5</a:t>
            </a:r>
            <a:endParaRPr sz="3400">
              <a:latin typeface="Arial Black"/>
              <a:cs typeface="Arial Black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8484534" y="5428550"/>
            <a:ext cx="305435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spc="-50" dirty="0">
                <a:solidFill>
                  <a:srgbClr val="FFFFFF"/>
                </a:solidFill>
                <a:latin typeface="Arial Black"/>
                <a:cs typeface="Arial Black"/>
              </a:rPr>
              <a:t>6</a:t>
            </a:r>
            <a:endParaRPr sz="3400">
              <a:latin typeface="Arial Black"/>
              <a:cs typeface="Arial Black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3920619" y="4382535"/>
            <a:ext cx="1435735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203325" algn="l"/>
              </a:tabLst>
            </a:pPr>
            <a:r>
              <a:rPr sz="3400" spc="-50" dirty="0">
                <a:solidFill>
                  <a:srgbClr val="FFFFFF"/>
                </a:solidFill>
                <a:latin typeface="Arial Black"/>
                <a:cs typeface="Arial Black"/>
              </a:rPr>
              <a:t>4</a:t>
            </a:r>
            <a:r>
              <a:rPr sz="3400" dirty="0">
                <a:solidFill>
                  <a:srgbClr val="FFFFFF"/>
                </a:solidFill>
                <a:latin typeface="Arial Black"/>
                <a:cs typeface="Arial Black"/>
              </a:rPr>
              <a:t>	</a:t>
            </a:r>
            <a:r>
              <a:rPr sz="3400" spc="-595" dirty="0">
                <a:solidFill>
                  <a:srgbClr val="FFFFFF"/>
                </a:solidFill>
                <a:latin typeface="Arial Black"/>
                <a:cs typeface="Arial Black"/>
              </a:rPr>
              <a:t>7</a:t>
            </a:r>
            <a:endParaRPr sz="3400">
              <a:latin typeface="Arial Black"/>
              <a:cs typeface="Arial Black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8454956" y="3335356"/>
            <a:ext cx="290195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spc="-135" dirty="0">
                <a:solidFill>
                  <a:srgbClr val="FFFFFF"/>
                </a:solidFill>
                <a:latin typeface="Arial Black"/>
                <a:cs typeface="Arial Black"/>
              </a:rPr>
              <a:t>8</a:t>
            </a:r>
            <a:endParaRPr sz="3400">
              <a:latin typeface="Arial Black"/>
              <a:cs typeface="Arial Black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5081823" y="2318747"/>
            <a:ext cx="304165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spc="-50" dirty="0">
                <a:solidFill>
                  <a:srgbClr val="FFFFFF"/>
                </a:solidFill>
                <a:latin typeface="Arial Black"/>
                <a:cs typeface="Arial Black"/>
              </a:rPr>
              <a:t>9</a:t>
            </a:r>
            <a:endParaRPr sz="3400">
              <a:latin typeface="Arial Black"/>
              <a:cs typeface="Arial Black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8220156" y="1279661"/>
            <a:ext cx="554355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spc="-155" dirty="0">
                <a:solidFill>
                  <a:srgbClr val="FFFFFF"/>
                </a:solidFill>
                <a:latin typeface="Arial Black"/>
                <a:cs typeface="Arial Black"/>
              </a:rPr>
              <a:t>10</a:t>
            </a:r>
            <a:endParaRPr sz="3400">
              <a:latin typeface="Arial Black"/>
              <a:cs typeface="Arial Black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1123893" y="3270307"/>
            <a:ext cx="3147695" cy="7683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30480" algn="ctr">
              <a:lnSpc>
                <a:spcPct val="116100"/>
              </a:lnSpc>
              <a:spcBef>
                <a:spcPts val="95"/>
              </a:spcBef>
            </a:pPr>
            <a:r>
              <a:rPr sz="1400" spc="-35" dirty="0">
                <a:solidFill>
                  <a:srgbClr val="FFFFFF"/>
                </a:solidFill>
                <a:latin typeface="Trebuchet MS"/>
                <a:cs typeface="Trebuchet MS"/>
              </a:rPr>
              <a:t>Image</a:t>
            </a:r>
            <a:r>
              <a:rPr sz="1400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00" spc="-35" dirty="0">
                <a:solidFill>
                  <a:srgbClr val="FFFFFF"/>
                </a:solidFill>
                <a:latin typeface="Trebuchet MS"/>
                <a:cs typeface="Trebuchet MS"/>
              </a:rPr>
              <a:t>reading</a:t>
            </a:r>
            <a:r>
              <a:rPr sz="1400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00" spc="-25" dirty="0">
                <a:solidFill>
                  <a:srgbClr val="FFFFFF"/>
                </a:solidFill>
                <a:latin typeface="Trebuchet MS"/>
                <a:cs typeface="Trebuchet MS"/>
              </a:rPr>
              <a:t>is</a:t>
            </a:r>
            <a:r>
              <a:rPr sz="1400" spc="-1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Trebuchet MS"/>
                <a:cs typeface="Trebuchet MS"/>
              </a:rPr>
              <a:t>done</a:t>
            </a:r>
            <a:r>
              <a:rPr sz="1400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00" spc="-45" dirty="0">
                <a:solidFill>
                  <a:srgbClr val="FFFFFF"/>
                </a:solidFill>
                <a:latin typeface="Trebuchet MS"/>
                <a:cs typeface="Trebuchet MS"/>
              </a:rPr>
              <a:t>after</a:t>
            </a:r>
            <a:r>
              <a:rPr sz="1400" spc="-1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00" spc="-25" dirty="0">
                <a:solidFill>
                  <a:srgbClr val="FFFFFF"/>
                </a:solidFill>
                <a:latin typeface="Trebuchet MS"/>
                <a:cs typeface="Trebuchet MS"/>
              </a:rPr>
              <a:t>that</a:t>
            </a:r>
            <a:r>
              <a:rPr sz="1400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00" spc="-70" dirty="0">
                <a:solidFill>
                  <a:srgbClr val="FFFFFF"/>
                </a:solidFill>
                <a:latin typeface="Trebuchet MS"/>
                <a:cs typeface="Trebuchet MS"/>
              </a:rPr>
              <a:t>it</a:t>
            </a:r>
            <a:r>
              <a:rPr sz="1400" spc="-1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00" spc="-25" dirty="0">
                <a:solidFill>
                  <a:srgbClr val="FFFFFF"/>
                </a:solidFill>
                <a:latin typeface="Trebuchet MS"/>
                <a:cs typeface="Trebuchet MS"/>
              </a:rPr>
              <a:t>is </a:t>
            </a:r>
            <a:r>
              <a:rPr sz="1400" spc="-70" dirty="0">
                <a:solidFill>
                  <a:srgbClr val="FFFFFF"/>
                </a:solidFill>
                <a:latin typeface="Trebuchet MS"/>
                <a:cs typeface="Trebuchet MS"/>
              </a:rPr>
              <a:t>labelled</a:t>
            </a:r>
            <a:r>
              <a:rPr sz="1400" spc="-1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00" spc="-20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1400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00" spc="-20" dirty="0">
                <a:solidFill>
                  <a:srgbClr val="FFFFFF"/>
                </a:solidFill>
                <a:latin typeface="Trebuchet MS"/>
                <a:cs typeface="Trebuchet MS"/>
              </a:rPr>
              <a:t>then</a:t>
            </a:r>
            <a:r>
              <a:rPr sz="1400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00" spc="-30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1400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00" spc="-25" dirty="0">
                <a:solidFill>
                  <a:srgbClr val="FFFFFF"/>
                </a:solidFill>
                <a:latin typeface="Trebuchet MS"/>
                <a:cs typeface="Trebuchet MS"/>
              </a:rPr>
              <a:t>images</a:t>
            </a:r>
            <a:r>
              <a:rPr sz="1400" spc="-1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00" spc="-55" dirty="0">
                <a:solidFill>
                  <a:srgbClr val="FFFFFF"/>
                </a:solidFill>
                <a:latin typeface="Trebuchet MS"/>
                <a:cs typeface="Trebuchet MS"/>
              </a:rPr>
              <a:t>are</a:t>
            </a:r>
            <a:r>
              <a:rPr sz="1400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00" spc="-20" dirty="0">
                <a:solidFill>
                  <a:srgbClr val="FFFFFF"/>
                </a:solidFill>
                <a:latin typeface="Trebuchet MS"/>
                <a:cs typeface="Trebuchet MS"/>
              </a:rPr>
              <a:t>stored</a:t>
            </a:r>
            <a:r>
              <a:rPr sz="1400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00" spc="-25" dirty="0">
                <a:solidFill>
                  <a:srgbClr val="FFFFFF"/>
                </a:solidFill>
                <a:latin typeface="Trebuchet MS"/>
                <a:cs typeface="Trebuchet MS"/>
              </a:rPr>
              <a:t>in </a:t>
            </a:r>
            <a:r>
              <a:rPr sz="1400" spc="-30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1400" spc="-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00" spc="-35" dirty="0">
                <a:solidFill>
                  <a:srgbClr val="FFFFFF"/>
                </a:solidFill>
                <a:latin typeface="Trebuchet MS"/>
                <a:cs typeface="Trebuchet MS"/>
              </a:rPr>
              <a:t>data</a:t>
            </a:r>
            <a:r>
              <a:rPr sz="1400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00" spc="-20" dirty="0">
                <a:solidFill>
                  <a:srgbClr val="FFFFFF"/>
                </a:solidFill>
                <a:latin typeface="Trebuchet MS"/>
                <a:cs typeface="Trebuchet MS"/>
              </a:rPr>
              <a:t>frame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688574" y="4367527"/>
            <a:ext cx="2934335" cy="5721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24585" marR="5080" indent="-1112520">
              <a:lnSpc>
                <a:spcPct val="112000"/>
              </a:lnSpc>
              <a:spcBef>
                <a:spcPts val="100"/>
              </a:spcBef>
            </a:pPr>
            <a:r>
              <a:rPr sz="1600" spc="-70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1600" spc="-1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spc="-75" dirty="0">
                <a:solidFill>
                  <a:srgbClr val="FFFFFF"/>
                </a:solidFill>
                <a:latin typeface="Trebuchet MS"/>
                <a:cs typeface="Trebuchet MS"/>
              </a:rPr>
              <a:t>size</a:t>
            </a:r>
            <a:r>
              <a:rPr sz="1600" spc="-1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spc="-25" dirty="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sz="1600" spc="-1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spc="-55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1600" spc="-1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spc="-65" dirty="0">
                <a:solidFill>
                  <a:srgbClr val="FFFFFF"/>
                </a:solidFill>
                <a:latin typeface="Trebuchet MS"/>
                <a:cs typeface="Trebuchet MS"/>
              </a:rPr>
              <a:t>image</a:t>
            </a:r>
            <a:r>
              <a:rPr sz="1600" spc="-1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spc="-50" dirty="0">
                <a:solidFill>
                  <a:srgbClr val="FFFFFF"/>
                </a:solidFill>
                <a:latin typeface="Trebuchet MS"/>
                <a:cs typeface="Trebuchet MS"/>
              </a:rPr>
              <a:t>is</a:t>
            </a:r>
            <a:r>
              <a:rPr sz="1600" spc="-1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spc="-40" dirty="0">
                <a:solidFill>
                  <a:srgbClr val="FFFFFF"/>
                </a:solidFill>
                <a:latin typeface="Trebuchet MS"/>
                <a:cs typeface="Trebuchet MS"/>
              </a:rPr>
              <a:t>changed</a:t>
            </a:r>
            <a:r>
              <a:rPr sz="1600" spc="-1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spc="-25" dirty="0">
                <a:solidFill>
                  <a:srgbClr val="FFFFFF"/>
                </a:solidFill>
                <a:latin typeface="Trebuchet MS"/>
                <a:cs typeface="Trebuchet MS"/>
              </a:rPr>
              <a:t>to </a:t>
            </a:r>
            <a:r>
              <a:rPr sz="1600" spc="-10" dirty="0">
                <a:solidFill>
                  <a:srgbClr val="FFFFFF"/>
                </a:solidFill>
                <a:latin typeface="Trebuchet MS"/>
                <a:cs typeface="Trebuchet MS"/>
              </a:rPr>
              <a:t>224*224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1182538" y="5551580"/>
            <a:ext cx="289433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5" dirty="0">
                <a:solidFill>
                  <a:srgbClr val="FFFFFF"/>
                </a:solidFill>
                <a:latin typeface="Trebuchet MS"/>
                <a:cs typeface="Trebuchet MS"/>
              </a:rPr>
              <a:t>Image</a:t>
            </a:r>
            <a:r>
              <a:rPr sz="1600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spc="-65" dirty="0">
                <a:solidFill>
                  <a:srgbClr val="FFFFFF"/>
                </a:solidFill>
                <a:latin typeface="Trebuchet MS"/>
                <a:cs typeface="Trebuchet MS"/>
              </a:rPr>
              <a:t>normalization</a:t>
            </a:r>
            <a:r>
              <a:rPr sz="1600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spc="-40" dirty="0">
                <a:solidFill>
                  <a:srgbClr val="FFFFFF"/>
                </a:solidFill>
                <a:latin typeface="Trebuchet MS"/>
                <a:cs typeface="Trebuchet MS"/>
              </a:rPr>
              <a:t>is</a:t>
            </a:r>
            <a:r>
              <a:rPr sz="1600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spc="-75" dirty="0">
                <a:solidFill>
                  <a:srgbClr val="FFFFFF"/>
                </a:solidFill>
                <a:latin typeface="Trebuchet MS"/>
                <a:cs typeface="Trebuchet MS"/>
              </a:rPr>
              <a:t>completed.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5802955" y="5381044"/>
            <a:ext cx="2096135" cy="5778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66675">
              <a:lnSpc>
                <a:spcPct val="113300"/>
              </a:lnSpc>
              <a:spcBef>
                <a:spcPts val="100"/>
              </a:spcBef>
            </a:pPr>
            <a:r>
              <a:rPr sz="1600" spc="-60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1600" spc="-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spc="-55" dirty="0">
                <a:solidFill>
                  <a:srgbClr val="FFFFFF"/>
                </a:solidFill>
                <a:latin typeface="Trebuchet MS"/>
                <a:cs typeface="Trebuchet MS"/>
              </a:rPr>
              <a:t>data</a:t>
            </a:r>
            <a:r>
              <a:rPr sz="1600" spc="-1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spc="-40" dirty="0">
                <a:solidFill>
                  <a:srgbClr val="FFFFFF"/>
                </a:solidFill>
                <a:latin typeface="Trebuchet MS"/>
                <a:cs typeface="Trebuchet MS"/>
              </a:rPr>
              <a:t>is</a:t>
            </a:r>
            <a:r>
              <a:rPr sz="1600" spc="-1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spc="-65" dirty="0">
                <a:solidFill>
                  <a:srgbClr val="FFFFFF"/>
                </a:solidFill>
                <a:latin typeface="Trebuchet MS"/>
                <a:cs typeface="Trebuchet MS"/>
              </a:rPr>
              <a:t>split</a:t>
            </a:r>
            <a:r>
              <a:rPr sz="1600" spc="-1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spc="-50" dirty="0">
                <a:solidFill>
                  <a:srgbClr val="FFFFFF"/>
                </a:solidFill>
                <a:latin typeface="Trebuchet MS"/>
                <a:cs typeface="Trebuchet MS"/>
              </a:rPr>
              <a:t>into</a:t>
            </a:r>
            <a:r>
              <a:rPr sz="1600" spc="-1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spc="-25" dirty="0">
                <a:solidFill>
                  <a:srgbClr val="FFFFFF"/>
                </a:solidFill>
                <a:latin typeface="Trebuchet MS"/>
                <a:cs typeface="Trebuchet MS"/>
              </a:rPr>
              <a:t>3:- </a:t>
            </a:r>
            <a:r>
              <a:rPr sz="1600" spc="-85" dirty="0">
                <a:solidFill>
                  <a:srgbClr val="FFFFFF"/>
                </a:solidFill>
                <a:latin typeface="Trebuchet MS"/>
                <a:cs typeface="Trebuchet MS"/>
              </a:rPr>
              <a:t>Training,</a:t>
            </a:r>
            <a:r>
              <a:rPr sz="1600" spc="-1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spc="-90" dirty="0">
                <a:solidFill>
                  <a:srgbClr val="FFFFFF"/>
                </a:solidFill>
                <a:latin typeface="Trebuchet MS"/>
                <a:cs typeface="Trebuchet MS"/>
              </a:rPr>
              <a:t>Validation,</a:t>
            </a:r>
            <a:r>
              <a:rPr sz="1600" spc="-1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spc="-30" dirty="0">
                <a:solidFill>
                  <a:srgbClr val="FFFFFF"/>
                </a:solidFill>
                <a:latin typeface="Trebuchet MS"/>
                <a:cs typeface="Trebuchet MS"/>
              </a:rPr>
              <a:t>Test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5938992" y="4338068"/>
            <a:ext cx="2161540" cy="5911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617855" marR="5080" indent="-605790">
              <a:lnSpc>
                <a:spcPct val="115900"/>
              </a:lnSpc>
              <a:spcBef>
                <a:spcPts val="90"/>
              </a:spcBef>
            </a:pPr>
            <a:r>
              <a:rPr sz="1600" spc="-45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1600" spc="-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spc="-50" dirty="0">
                <a:solidFill>
                  <a:srgbClr val="FFFFFF"/>
                </a:solidFill>
                <a:latin typeface="Trebuchet MS"/>
                <a:cs typeface="Trebuchet MS"/>
              </a:rPr>
              <a:t>model</a:t>
            </a:r>
            <a:r>
              <a:rPr sz="1600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spc="-50" dirty="0">
                <a:solidFill>
                  <a:srgbClr val="FFFFFF"/>
                </a:solidFill>
                <a:latin typeface="Trebuchet MS"/>
                <a:cs typeface="Trebuchet MS"/>
              </a:rPr>
              <a:t>compilation</a:t>
            </a:r>
            <a:r>
              <a:rPr sz="1600" spc="-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spc="-25" dirty="0">
                <a:solidFill>
                  <a:srgbClr val="FFFFFF"/>
                </a:solidFill>
                <a:latin typeface="Trebuchet MS"/>
                <a:cs typeface="Trebuchet MS"/>
              </a:rPr>
              <a:t>is </a:t>
            </a:r>
            <a:r>
              <a:rPr sz="1600" spc="-10" dirty="0">
                <a:solidFill>
                  <a:srgbClr val="FFFFFF"/>
                </a:solidFill>
                <a:latin typeface="Trebuchet MS"/>
                <a:cs typeface="Trebuchet MS"/>
              </a:rPr>
              <a:t>completed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5086837" y="3474481"/>
            <a:ext cx="305117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60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1600" spc="-1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spc="-70" dirty="0">
                <a:solidFill>
                  <a:srgbClr val="FFFFFF"/>
                </a:solidFill>
                <a:latin typeface="Trebuchet MS"/>
                <a:cs typeface="Trebuchet MS"/>
              </a:rPr>
              <a:t>model</a:t>
            </a:r>
            <a:r>
              <a:rPr sz="1600" spc="-1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spc="-65" dirty="0">
                <a:solidFill>
                  <a:srgbClr val="FFFFFF"/>
                </a:solidFill>
                <a:latin typeface="Trebuchet MS"/>
                <a:cs typeface="Trebuchet MS"/>
              </a:rPr>
              <a:t>compilation</a:t>
            </a:r>
            <a:r>
              <a:rPr sz="1600" spc="-1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spc="-40" dirty="0">
                <a:solidFill>
                  <a:srgbClr val="FFFFFF"/>
                </a:solidFill>
                <a:latin typeface="Trebuchet MS"/>
                <a:cs typeface="Trebuchet MS"/>
              </a:rPr>
              <a:t>is</a:t>
            </a:r>
            <a:r>
              <a:rPr sz="1600" spc="-1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spc="-45" dirty="0">
                <a:solidFill>
                  <a:srgbClr val="FFFFFF"/>
                </a:solidFill>
                <a:latin typeface="Trebuchet MS"/>
                <a:cs typeface="Trebuchet MS"/>
              </a:rPr>
              <a:t>completed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5710458" y="2293437"/>
            <a:ext cx="2691765" cy="558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74930" marR="5080" indent="-62865">
              <a:lnSpc>
                <a:spcPct val="116700"/>
              </a:lnSpc>
              <a:spcBef>
                <a:spcPts val="95"/>
              </a:spcBef>
            </a:pPr>
            <a:r>
              <a:rPr sz="1500" spc="-40" dirty="0">
                <a:solidFill>
                  <a:srgbClr val="FFFFFF"/>
                </a:solidFill>
                <a:latin typeface="Trebuchet MS"/>
                <a:cs typeface="Trebuchet MS"/>
              </a:rPr>
              <a:t>Then</a:t>
            </a:r>
            <a:r>
              <a:rPr sz="1500" spc="-1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500" spc="-40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1500" spc="-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500" spc="-60" dirty="0">
                <a:solidFill>
                  <a:srgbClr val="FFFFFF"/>
                </a:solidFill>
                <a:latin typeface="Trebuchet MS"/>
                <a:cs typeface="Trebuchet MS"/>
              </a:rPr>
              <a:t>accuracy</a:t>
            </a:r>
            <a:r>
              <a:rPr sz="1500" spc="-1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500" spc="-10" dirty="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sz="1500" spc="-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500" spc="-40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1500" spc="-1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500" spc="-55" dirty="0">
                <a:solidFill>
                  <a:srgbClr val="FFFFFF"/>
                </a:solidFill>
                <a:latin typeface="Trebuchet MS"/>
                <a:cs typeface="Trebuchet MS"/>
              </a:rPr>
              <a:t>model</a:t>
            </a:r>
            <a:r>
              <a:rPr sz="1500" spc="-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500" spc="-25" dirty="0">
                <a:solidFill>
                  <a:srgbClr val="FFFFFF"/>
                </a:solidFill>
                <a:latin typeface="Trebuchet MS"/>
                <a:cs typeface="Trebuchet MS"/>
              </a:rPr>
              <a:t>is </a:t>
            </a:r>
            <a:r>
              <a:rPr sz="1500" spc="-55" dirty="0">
                <a:solidFill>
                  <a:srgbClr val="FFFFFF"/>
                </a:solidFill>
                <a:latin typeface="Trebuchet MS"/>
                <a:cs typeface="Trebuchet MS"/>
              </a:rPr>
              <a:t>evaluated</a:t>
            </a:r>
            <a:r>
              <a:rPr sz="1500" spc="-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500" spc="-10" dirty="0">
                <a:solidFill>
                  <a:srgbClr val="FFFFFF"/>
                </a:solidFill>
                <a:latin typeface="Trebuchet MS"/>
                <a:cs typeface="Trebuchet MS"/>
              </a:rPr>
              <a:t>using</a:t>
            </a:r>
            <a:r>
              <a:rPr sz="1500" spc="-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500" spc="-40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1500" spc="-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500" spc="-35" dirty="0">
                <a:solidFill>
                  <a:srgbClr val="FFFFFF"/>
                </a:solidFill>
                <a:latin typeface="Trebuchet MS"/>
                <a:cs typeface="Trebuchet MS"/>
              </a:rPr>
              <a:t>test</a:t>
            </a:r>
            <a:r>
              <a:rPr sz="1500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500" spc="-10" dirty="0">
                <a:solidFill>
                  <a:srgbClr val="FFFFFF"/>
                </a:solidFill>
                <a:latin typeface="Trebuchet MS"/>
                <a:cs typeface="Trebuchet MS"/>
              </a:rPr>
              <a:t>images</a:t>
            </a:r>
            <a:endParaRPr sz="1500">
              <a:latin typeface="Trebuchet MS"/>
              <a:cs typeface="Trebuchet MS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4909754" y="1206914"/>
            <a:ext cx="3255645" cy="5778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60780" marR="5080" indent="-1148715">
              <a:lnSpc>
                <a:spcPct val="113300"/>
              </a:lnSpc>
              <a:spcBef>
                <a:spcPts val="100"/>
              </a:spcBef>
            </a:pPr>
            <a:r>
              <a:rPr sz="1600" spc="-60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1600" spc="-1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Trebuchet MS"/>
                <a:cs typeface="Trebuchet MS"/>
              </a:rPr>
              <a:t>loss</a:t>
            </a:r>
            <a:r>
              <a:rPr sz="1600" spc="-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spc="-25" dirty="0">
                <a:solidFill>
                  <a:srgbClr val="FFFFFF"/>
                </a:solidFill>
                <a:latin typeface="Trebuchet MS"/>
                <a:cs typeface="Trebuchet MS"/>
              </a:rPr>
              <a:t>graph</a:t>
            </a:r>
            <a:r>
              <a:rPr sz="1600" spc="-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spc="-35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1600" spc="-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spc="-45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1600" spc="-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spc="-65" dirty="0">
                <a:solidFill>
                  <a:srgbClr val="FFFFFF"/>
                </a:solidFill>
                <a:latin typeface="Trebuchet MS"/>
                <a:cs typeface="Trebuchet MS"/>
              </a:rPr>
              <a:t>accuracy</a:t>
            </a:r>
            <a:r>
              <a:rPr sz="1600" spc="-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spc="-20" dirty="0">
                <a:solidFill>
                  <a:srgbClr val="FFFFFF"/>
                </a:solidFill>
                <a:latin typeface="Trebuchet MS"/>
                <a:cs typeface="Trebuchet MS"/>
              </a:rPr>
              <a:t>graph </a:t>
            </a:r>
            <a:r>
              <a:rPr sz="1600" spc="-75" dirty="0">
                <a:solidFill>
                  <a:srgbClr val="FFFFFF"/>
                </a:solidFill>
                <a:latin typeface="Trebuchet MS"/>
                <a:cs typeface="Trebuchet MS"/>
              </a:rPr>
              <a:t>are</a:t>
            </a:r>
            <a:r>
              <a:rPr sz="1600" spc="-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Trebuchet MS"/>
                <a:cs typeface="Trebuchet MS"/>
              </a:rPr>
              <a:t>plotted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3585608" y="3925825"/>
            <a:ext cx="25234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Arial Black" panose="020B0A04020102020204" pitchFamily="34" charset="0"/>
                <a:cs typeface="Times New Roman" panose="02020603050405020304" pitchFamily="18" charset="0"/>
              </a:rPr>
              <a:t>shreerecvidyam@4</a:t>
            </a:r>
            <a:endParaRPr lang="en-IN" dirty="0">
              <a:solidFill>
                <a:schemeClr val="bg1">
                  <a:lumMod val="65000"/>
                </a:schemeClr>
              </a:solidFill>
              <a:latin typeface="Arial Black" panose="020B0A040201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6781800" y="6683350"/>
            <a:ext cx="48768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Private idea implementation</a:t>
            </a:r>
          </a:p>
          <a:p>
            <a:r>
              <a:rPr lang="en-US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shreerecvidyam@4</a:t>
            </a:r>
            <a:endParaRPr lang="en-IN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</TotalTime>
  <Words>1191</Words>
  <Application>Microsoft Office PowerPoint</Application>
  <PresentationFormat>Custom</PresentationFormat>
  <Paragraphs>94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 Black</vt:lpstr>
      <vt:lpstr>Cambria</vt:lpstr>
      <vt:lpstr>Lucida Sans Unicode</vt:lpstr>
      <vt:lpstr>Times New Roman</vt:lpstr>
      <vt:lpstr>Trebuchet MS</vt:lpstr>
      <vt:lpstr>Office Theme</vt:lpstr>
      <vt:lpstr>PowerPoint Presentation</vt:lpstr>
      <vt:lpstr>ABSTRACT</vt:lpstr>
      <vt:lpstr>INTRODUCTION</vt:lpstr>
      <vt:lpstr>LITERATURE REVIEW</vt:lpstr>
      <vt:lpstr>PROPOSED METHOD</vt:lpstr>
      <vt:lpstr>METHODOLOGIES</vt:lpstr>
      <vt:lpstr>SYSTEM SPECIFICATION</vt:lpstr>
      <vt:lpstr> DATA SEGREGATION </vt:lpstr>
      <vt:lpstr>MIND MAP FOR PROPOSED SOLUTION</vt:lpstr>
      <vt:lpstr>RESULT</vt:lpstr>
      <vt:lpstr>THANK YOU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Jawahar </dc:title>
  <dc:creator>SHANKAR NITHISH KUMAR M S 192</dc:creator>
  <cp:keywords>DAFizsoe9YE,BAFKlBAnCDM</cp:keywords>
  <cp:lastModifiedBy>Microsoft account</cp:lastModifiedBy>
  <cp:revision>7</cp:revision>
  <dcterms:created xsi:type="dcterms:W3CDTF">2024-11-02T13:29:10Z</dcterms:created>
  <dcterms:modified xsi:type="dcterms:W3CDTF">2024-11-02T13:49:14Z</dcterms:modified>
  <cp:contentStatus>Final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2023-05-14T00:00:00Z</vt:filetime>
  </property>
  <property fmtid="{D5CDD505-2E9C-101B-9397-08002B2CF9AE}" pid="3" name="Creator">
    <vt:lpwstr>Canva</vt:lpwstr>
  </property>
  <property fmtid="{D5CDD505-2E9C-101B-9397-08002B2CF9AE}" pid="4" name="LastSaved">
    <vt:filetime>2024-11-02T00:00:00Z</vt:filetime>
  </property>
  <property fmtid="{D5CDD505-2E9C-101B-9397-08002B2CF9AE}" pid="5" name="Producer">
    <vt:lpwstr>Canva</vt:lpwstr>
  </property>
  <property fmtid="{D5CDD505-2E9C-101B-9397-08002B2CF9AE}" pid="6" name="_MarkAsFinal">
    <vt:bool>true</vt:bool>
  </property>
</Properties>
</file>